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86" r:id="rId4"/>
  </p:sldMasterIdLst>
  <p:sldIdLst>
    <p:sldId id="392" r:id="rId5"/>
    <p:sldId id="262" r:id="rId6"/>
    <p:sldId id="256" r:id="rId7"/>
    <p:sldId id="258" r:id="rId8"/>
    <p:sldId id="259" r:id="rId9"/>
    <p:sldId id="260" r:id="rId10"/>
    <p:sldId id="39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03"/>
  </p:normalViewPr>
  <p:slideViewPr>
    <p:cSldViewPr snapToGrid="0">
      <p:cViewPr varScale="1">
        <p:scale>
          <a:sx n="87" d="100"/>
          <a:sy n="87" d="100"/>
        </p:scale>
        <p:origin x="1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77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07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6E5B-5F85-DB46-8882-6D0B612AB0EE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FC80-B59D-DA48-9F29-3BFF23AF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91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6E5B-5F85-DB46-8882-6D0B612AB0EE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FC80-B59D-DA48-9F29-3BFF23AF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97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6E5B-5F85-DB46-8882-6D0B612AB0EE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FC80-B59D-DA48-9F29-3BFF23AF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41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6E5B-5F85-DB46-8882-6D0B612AB0EE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FC80-B59D-DA48-9F29-3BFF23AF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8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6E5B-5F85-DB46-8882-6D0B612AB0EE}" type="datetimeFigureOut">
              <a:rPr lang="en-US" smtClean="0"/>
              <a:t>4/29/24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FC80-B59D-DA48-9F29-3BFF23AF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05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6E5B-5F85-DB46-8882-6D0B612AB0EE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FC80-B59D-DA48-9F29-3BFF23AF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10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6E5B-5F85-DB46-8882-6D0B612AB0EE}" type="datetimeFigureOut">
              <a:rPr lang="en-US" smtClean="0"/>
              <a:t>4/29/24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FC80-B59D-DA48-9F29-3BFF23AF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76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6E5B-5F85-DB46-8882-6D0B612AB0EE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FC80-B59D-DA48-9F29-3BFF23AF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3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69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6E5B-5F85-DB46-8882-6D0B612AB0EE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FC80-B59D-DA48-9F29-3BFF23AF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54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6E5B-5F85-DB46-8882-6D0B612AB0EE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FC80-B59D-DA48-9F29-3BFF23AF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93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6E5B-5F85-DB46-8882-6D0B612AB0EE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FC80-B59D-DA48-9F29-3BFF23AF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57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4/29/24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63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58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6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30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81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63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8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971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18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26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97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07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9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5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0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6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4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2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F6E5B-5F85-DB46-8882-6D0B612AB0EE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CFC80-B59D-DA48-9F29-3BFF23AF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8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issing Piece - Hosparus Health | Comprehensive Hospice &amp; Palliative  Care">
            <a:extLst>
              <a:ext uri="{FF2B5EF4-FFF2-40B4-BE49-F238E27FC236}">
                <a16:creationId xmlns:a16="http://schemas.microsoft.com/office/drawing/2014/main" id="{10AA0DBC-C92E-53E9-B692-87D320EB5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432650-BE4E-1845-ACEF-31A5602CE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38" y="100209"/>
            <a:ext cx="4299037" cy="243004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10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Find Your Fit</a:t>
            </a:r>
          </a:p>
        </p:txBody>
      </p:sp>
    </p:spTree>
    <p:extLst>
      <p:ext uri="{BB962C8B-B14F-4D97-AF65-F5344CB8AC3E}">
        <p14:creationId xmlns:p14="http://schemas.microsoft.com/office/powerpoint/2010/main" val="28237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DEF0-FA97-D51E-F8A6-1E403EA72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0145" y="3598606"/>
            <a:ext cx="3592409" cy="1943320"/>
          </a:xfrm>
        </p:spPr>
        <p:txBody>
          <a:bodyPr anchor="b">
            <a:normAutofit fontScale="90000"/>
          </a:bodyPr>
          <a:lstStyle/>
          <a:p>
            <a:r>
              <a:rPr lang="en-US" sz="5400" b="1" dirty="0">
                <a:latin typeface="Chalkboard SE" panose="03050602040202020205" pitchFamily="66" charset="77"/>
              </a:rPr>
              <a:t>The Gift of Leadership</a:t>
            </a:r>
          </a:p>
        </p:txBody>
      </p:sp>
      <p:pic>
        <p:nvPicPr>
          <p:cNvPr id="1026" name="Picture 2" descr="10 Major Leadership Theories Every Manager Should Master in 2023">
            <a:extLst>
              <a:ext uri="{FF2B5EF4-FFF2-40B4-BE49-F238E27FC236}">
                <a16:creationId xmlns:a16="http://schemas.microsoft.com/office/drawing/2014/main" id="{12E8B5AF-8EB6-2305-2EBF-70ABA1BF6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2" r="2439"/>
          <a:stretch/>
        </p:blipFill>
        <p:spPr bwMode="auto">
          <a:xfrm>
            <a:off x="1" y="857257"/>
            <a:ext cx="5271371" cy="5143493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2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23" y="2611622"/>
            <a:ext cx="3998277" cy="2651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79" y="1018321"/>
            <a:ext cx="7463642" cy="746429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Chalkboard SE" panose="03050602040202020205" pitchFamily="66" charset="77"/>
              </a:rPr>
              <a:t>LEAD BY EXAMPLE…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33" y="2042239"/>
            <a:ext cx="5794057" cy="37974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mbria" panose="02040503050406030204" pitchFamily="18" charset="0"/>
                <a:ea typeface="Baskerville" panose="02020502070401020303" pitchFamily="18" charset="0"/>
              </a:rPr>
              <a:t>In word- Matthew 12:34 ; Ephesians 4:29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mbria" panose="02040503050406030204" pitchFamily="18" charset="0"/>
                <a:ea typeface="Baskerville" panose="02020502070401020303" pitchFamily="18" charset="0"/>
              </a:rPr>
              <a:t>In conduct- Romans 12:1-2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mbria" panose="02040503050406030204" pitchFamily="18" charset="0"/>
                <a:ea typeface="Baskerville" panose="02020502070401020303" pitchFamily="18" charset="0"/>
              </a:rPr>
              <a:t>In love- Luke 14:26; 10:25-37; Matt. 5:38-48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mbria" panose="02040503050406030204" pitchFamily="18" charset="0"/>
                <a:ea typeface="Baskerville" panose="02020502070401020303" pitchFamily="18" charset="0"/>
              </a:rPr>
              <a:t>In spirit- Colossians 3:23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mbria" panose="02040503050406030204" pitchFamily="18" charset="0"/>
                <a:ea typeface="Baskerville" panose="02020502070401020303" pitchFamily="18" charset="0"/>
              </a:rPr>
              <a:t>In faith- Romans 10:17; Acts 17:11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mbria" panose="02040503050406030204" pitchFamily="18" charset="0"/>
                <a:ea typeface="Baskerville" panose="02020502070401020303" pitchFamily="18" charset="0"/>
              </a:rPr>
              <a:t>In purity- I Timothy 4:12; I Thess. 4:3-7; II Timothy 2:22; Proverbs 1:15; 2:20</a:t>
            </a:r>
          </a:p>
        </p:txBody>
      </p:sp>
    </p:spTree>
    <p:extLst>
      <p:ext uri="{BB962C8B-B14F-4D97-AF65-F5344CB8AC3E}">
        <p14:creationId xmlns:p14="http://schemas.microsoft.com/office/powerpoint/2010/main" val="287912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A655-BED2-89AC-B44B-2C955DE5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34181"/>
            <a:ext cx="7543800" cy="1103182"/>
          </a:xfrm>
        </p:spPr>
        <p:txBody>
          <a:bodyPr anchor="ctr">
            <a:normAutofit/>
          </a:bodyPr>
          <a:lstStyle/>
          <a:p>
            <a:pPr algn="ctr"/>
            <a:r>
              <a:rPr lang="en-US" sz="4500" dirty="0">
                <a:latin typeface="Cooper Black" panose="0208090404030B020404" pitchFamily="18" charset="77"/>
              </a:rPr>
              <a:t>Opportunities to Lead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40CDD-B41A-160F-11C8-DC9A24F18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5" y="2241551"/>
            <a:ext cx="3965945" cy="3834784"/>
          </a:xfrm>
        </p:spPr>
        <p:txBody>
          <a:bodyPr>
            <a:noAutofit/>
          </a:bodyPr>
          <a:lstStyle/>
          <a:p>
            <a:r>
              <a:rPr lang="en-US" sz="2400" b="1" u="sng" dirty="0"/>
              <a:t>In the church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Shepherd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Deacon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Teach/study (unsaved, new converts, the weak)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Organize (curriculum, gatherings, meetings, serving opportunities, etc.)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Mentor (Titus 2:1-8)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85A34-94AF-05C8-DFE2-4A975CBE7C4C}"/>
              </a:ext>
            </a:extLst>
          </p:cNvPr>
          <p:cNvSpPr txBox="1"/>
          <p:nvPr/>
        </p:nvSpPr>
        <p:spPr>
          <a:xfrm>
            <a:off x="4976037" y="2241551"/>
            <a:ext cx="3561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In evangelism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en-US" sz="2400" dirty="0"/>
              <a:t>Set the right example (Matt. 5:13-16)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en-US" sz="2400" dirty="0"/>
              <a:t>Lead in community events (schools, shelters, hospital, etc.)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en-US" sz="2400" dirty="0"/>
              <a:t>Organize evangelistic efforts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88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1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86A8D-66D9-5D66-0A20-8E3F057E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95" y="1000991"/>
            <a:ext cx="7842010" cy="1088068"/>
          </a:xfrm>
        </p:spPr>
        <p:txBody>
          <a:bodyPr anchor="ctr">
            <a:normAutofit/>
          </a:bodyPr>
          <a:lstStyle/>
          <a:p>
            <a:pPr algn="ctr"/>
            <a:r>
              <a:rPr lang="en-US" sz="4950" u="sng" dirty="0"/>
              <a:t>Improving Your Leadership</a:t>
            </a:r>
          </a:p>
        </p:txBody>
      </p:sp>
      <p:pic>
        <p:nvPicPr>
          <p:cNvPr id="2050" name="Picture 2" descr="The 5 Types of Leaders | ATD">
            <a:extLst>
              <a:ext uri="{FF2B5EF4-FFF2-40B4-BE49-F238E27FC236}">
                <a16:creationId xmlns:a16="http://schemas.microsoft.com/office/drawing/2014/main" id="{53BFB659-F34A-3D65-1329-DE92D052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55925"/>
            <a:ext cx="3512190" cy="28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421891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F9731-CD8F-A7EF-1316-6C3D1C5D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772" y="2520466"/>
            <a:ext cx="6032090" cy="306259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Become friends with a leader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Be led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Lead yourself first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Think of two or three solutions of every problem you think of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Don’t worry what others think of you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560798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5785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406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5260</TotalTime>
  <Words>159</Words>
  <Application>Microsoft Macintosh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Chalkboard SE</vt:lpstr>
      <vt:lpstr>Cooper Black</vt:lpstr>
      <vt:lpstr>Wingdings</vt:lpstr>
      <vt:lpstr>Retrospect</vt:lpstr>
      <vt:lpstr>Office 2013 - 2022 Theme</vt:lpstr>
      <vt:lpstr>1_Office Theme</vt:lpstr>
      <vt:lpstr>Office Theme</vt:lpstr>
      <vt:lpstr>PowerPoint Presentation</vt:lpstr>
      <vt:lpstr>Find Your Fit</vt:lpstr>
      <vt:lpstr>The Gift of Leadership</vt:lpstr>
      <vt:lpstr>LEAD BY EXAMPLE…</vt:lpstr>
      <vt:lpstr>Opportunities to Lead</vt:lpstr>
      <vt:lpstr>Improving Your Leadership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Gift of Leadership</dc:title>
  <dc:creator>Aric Russell</dc:creator>
  <cp:lastModifiedBy>Aric Russell</cp:lastModifiedBy>
  <cp:revision>3</cp:revision>
  <dcterms:created xsi:type="dcterms:W3CDTF">2022-10-20T12:31:46Z</dcterms:created>
  <dcterms:modified xsi:type="dcterms:W3CDTF">2024-05-03T02:15:53Z</dcterms:modified>
</cp:coreProperties>
</file>