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75"/>
  </p:normalViewPr>
  <p:slideViewPr>
    <p:cSldViewPr snapToGrid="0" snapToObjects="1">
      <p:cViewPr varScale="1">
        <p:scale>
          <a:sx n="90" d="100"/>
          <a:sy n="90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7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8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3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8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9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7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6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23AB5-A1C5-D445-B282-0D59E39C8D14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A534-DC58-9042-9553-FEEA08988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29E6-4AA7-BC4E-9389-93B620120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20A92-9EB8-FE46-82E7-F8A2F16796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ABF5E-FA9C-9A44-BE35-A2EBEDCF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" y="0"/>
            <a:ext cx="9120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1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A29E6-4AA7-BC4E-9389-93B6201207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20A92-9EB8-FE46-82E7-F8A2F16796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ABF5E-FA9C-9A44-BE35-A2EBEDCF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" y="0"/>
            <a:ext cx="912024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C2B275-2816-AB46-BC88-FB6E267787C3}"/>
              </a:ext>
            </a:extLst>
          </p:cNvPr>
          <p:cNvSpPr/>
          <p:nvPr/>
        </p:nvSpPr>
        <p:spPr>
          <a:xfrm>
            <a:off x="1898318" y="4072741"/>
            <a:ext cx="59137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opperplate" panose="02000504000000020004" pitchFamily="2" charset="77"/>
              </a:rPr>
              <a:t>The Choice</a:t>
            </a:r>
          </a:p>
        </p:txBody>
      </p:sp>
    </p:spTree>
    <p:extLst>
      <p:ext uri="{BB962C8B-B14F-4D97-AF65-F5344CB8AC3E}">
        <p14:creationId xmlns:p14="http://schemas.microsoft.com/office/powerpoint/2010/main" val="369032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3F96-0392-AC42-AE55-0C0A3594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133B-C2F5-EC4D-9793-AC28ACC8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18841-A2EE-B949-9E77-E26C12520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462906-4BD0-904C-8868-65108B7DD223}"/>
              </a:ext>
            </a:extLst>
          </p:cNvPr>
          <p:cNvSpPr/>
          <p:nvPr/>
        </p:nvSpPr>
        <p:spPr>
          <a:xfrm>
            <a:off x="518983" y="2522556"/>
            <a:ext cx="74016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Ninevah</a:t>
            </a: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Capital of Assyria- world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Why did he not want to go to </a:t>
            </a:r>
            <a:r>
              <a:rPr lang="en-US" sz="2800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Ninevah</a:t>
            </a: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Ninevah</a:t>
            </a: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- arch enemies of Israel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Cruel, blood thirsty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Prophesied to bring Israel into captivity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Jonah did not like these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Are we sometimes like Jonah?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F382B-EC3B-0D43-89E5-A7F6464402E1}"/>
              </a:ext>
            </a:extLst>
          </p:cNvPr>
          <p:cNvSpPr/>
          <p:nvPr/>
        </p:nvSpPr>
        <p:spPr>
          <a:xfrm>
            <a:off x="518983" y="681037"/>
            <a:ext cx="4987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Cooper Black" panose="0208090404030B020404" pitchFamily="18" charset="77"/>
              </a:rPr>
              <a:t>The Call (1:1-3)</a:t>
            </a:r>
          </a:p>
        </p:txBody>
      </p:sp>
    </p:spTree>
    <p:extLst>
      <p:ext uri="{BB962C8B-B14F-4D97-AF65-F5344CB8AC3E}">
        <p14:creationId xmlns:p14="http://schemas.microsoft.com/office/powerpoint/2010/main" val="4204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3F96-0392-AC42-AE55-0C0A3594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133B-C2F5-EC4D-9793-AC28ACC8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18841-A2EE-B949-9E77-E26C12520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462906-4BD0-904C-8868-65108B7DD223}"/>
              </a:ext>
            </a:extLst>
          </p:cNvPr>
          <p:cNvSpPr/>
          <p:nvPr/>
        </p:nvSpPr>
        <p:spPr>
          <a:xfrm>
            <a:off x="518983" y="2809400"/>
            <a:ext cx="7401698" cy="341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Vs. 4- “But the Lord”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Satan uses things to pull us away- (Gal. 5:19-21)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God uses things to pull us in- (Heb. 12:3-7)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Often, we are like Jonah!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FF382B-EC3B-0D43-89E5-A7F6464402E1}"/>
              </a:ext>
            </a:extLst>
          </p:cNvPr>
          <p:cNvSpPr/>
          <p:nvPr/>
        </p:nvSpPr>
        <p:spPr>
          <a:xfrm>
            <a:off x="518983" y="681037"/>
            <a:ext cx="7892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oper Black" panose="0208090404030B020404" pitchFamily="18" charset="77"/>
              </a:rPr>
              <a:t>God’s Corrective Hand (1:4-6)</a:t>
            </a:r>
          </a:p>
        </p:txBody>
      </p:sp>
    </p:spTree>
    <p:extLst>
      <p:ext uri="{BB962C8B-B14F-4D97-AF65-F5344CB8AC3E}">
        <p14:creationId xmlns:p14="http://schemas.microsoft.com/office/powerpoint/2010/main" val="387702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3F96-0392-AC42-AE55-0C0A35948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2133B-C2F5-EC4D-9793-AC28ACC80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718841-A2EE-B949-9E77-E26C12520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FF382B-EC3B-0D43-89E5-A7F6464402E1}"/>
              </a:ext>
            </a:extLst>
          </p:cNvPr>
          <p:cNvSpPr/>
          <p:nvPr/>
        </p:nvSpPr>
        <p:spPr>
          <a:xfrm>
            <a:off x="518983" y="681037"/>
            <a:ext cx="80277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oper Black" panose="0208090404030B020404" pitchFamily="18" charset="77"/>
              </a:rPr>
              <a:t>Stubborn against God (1:7-16)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71139-1FB2-C241-8341-C6A0AB711001}"/>
              </a:ext>
            </a:extLst>
          </p:cNvPr>
          <p:cNvSpPr txBox="1"/>
          <p:nvPr/>
        </p:nvSpPr>
        <p:spPr>
          <a:xfrm>
            <a:off x="160637" y="2305615"/>
            <a:ext cx="9091271" cy="3849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The storm is going to kill everyone on board</a:t>
            </a:r>
            <a:endParaRPr lang="en-US" sz="28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Jonah’s solution- throw me overboard</a:t>
            </a:r>
            <a:endParaRPr lang="en-US" sz="28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No prayer, no repentance, no confessing</a:t>
            </a:r>
            <a:endParaRPr lang="en-US" sz="28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Are we just as stubborn?</a:t>
            </a:r>
            <a:endParaRPr lang="en-US" sz="28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Maybe we need to, “Throw our Jonah’s overboard”</a:t>
            </a:r>
            <a:endParaRPr lang="en-US" sz="2800" dirty="0">
              <a:solidFill>
                <a:schemeClr val="bg1"/>
              </a:solidFill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4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141</Words>
  <Application>Microsoft Macintosh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Baskerville</vt:lpstr>
      <vt:lpstr>Calibri</vt:lpstr>
      <vt:lpstr>Calibri Light</vt:lpstr>
      <vt:lpstr>Cooper Black</vt:lpstr>
      <vt:lpstr>Copperplate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Aric Russell</dc:creator>
  <cp:lastModifiedBy>Aric Russell</cp:lastModifiedBy>
  <cp:revision>5</cp:revision>
  <dcterms:created xsi:type="dcterms:W3CDTF">2020-07-18T19:02:56Z</dcterms:created>
  <dcterms:modified xsi:type="dcterms:W3CDTF">2024-04-13T02:02:46Z</dcterms:modified>
</cp:coreProperties>
</file>