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86" r:id="rId2"/>
    <p:sldMasterId id="2147483688" r:id="rId3"/>
    <p:sldMasterId id="2147483700" r:id="rId4"/>
  </p:sldMasterIdLst>
  <p:sldIdLst>
    <p:sldId id="392" r:id="rId5"/>
    <p:sldId id="316" r:id="rId6"/>
    <p:sldId id="256" r:id="rId7"/>
    <p:sldId id="257" r:id="rId8"/>
    <p:sldId id="258" r:id="rId9"/>
    <p:sldId id="259" r:id="rId10"/>
    <p:sldId id="260" r:id="rId11"/>
    <p:sldId id="39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90"/>
    <p:restoredTop sz="95100"/>
  </p:normalViewPr>
  <p:slideViewPr>
    <p:cSldViewPr snapToGrid="0" snapToObjects="1">
      <p:cViewPr varScale="1">
        <p:scale>
          <a:sx n="89" d="100"/>
          <a:sy n="89" d="100"/>
        </p:scale>
        <p:origin x="1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1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3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26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7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7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01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61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3/2/24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95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0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95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2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72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23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41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18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23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0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89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32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66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84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1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01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60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9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00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70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39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9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1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1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1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5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95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0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2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92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5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8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8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4622-5C13-9F41-8670-570CDF480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44F44-6833-CE47-86CB-B4219B66AB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ffective Personal Evangelism - Monte Vista church of Christ">
            <a:extLst>
              <a:ext uri="{FF2B5EF4-FFF2-40B4-BE49-F238E27FC236}">
                <a16:creationId xmlns:a16="http://schemas.microsoft.com/office/drawing/2014/main" id="{D41D2623-2CCC-884E-93DA-D53557C7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035"/>
            <a:ext cx="9144000" cy="34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7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41BC-D9C6-AB48-90CD-52B2804EB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Preaching Jesus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3594B-E610-714F-A5E6-4D6B87DF7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Acts 8:26-39</a:t>
            </a:r>
          </a:p>
        </p:txBody>
      </p:sp>
    </p:spTree>
    <p:extLst>
      <p:ext uri="{BB962C8B-B14F-4D97-AF65-F5344CB8AC3E}">
        <p14:creationId xmlns:p14="http://schemas.microsoft.com/office/powerpoint/2010/main" val="155938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7D87D-C111-3B4E-A127-4778F9E6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32" y="471487"/>
            <a:ext cx="4930264" cy="1428750"/>
          </a:xfrm>
        </p:spPr>
        <p:txBody>
          <a:bodyPr>
            <a:normAutofit/>
          </a:bodyPr>
          <a:lstStyle/>
          <a:p>
            <a:r>
              <a:rPr lang="en-US" sz="4050" dirty="0"/>
              <a:t>The Reality of 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CB832-74AD-3644-B5E0-AB26BBFF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88" y="1900237"/>
            <a:ext cx="5634201" cy="4486275"/>
          </a:xfrm>
        </p:spPr>
        <p:txBody>
          <a:bodyPr anchor="t">
            <a:normAutofit/>
          </a:bodyPr>
          <a:lstStyle/>
          <a:p>
            <a:r>
              <a:rPr lang="en-US" sz="3200" dirty="0">
                <a:effectLst/>
              </a:rPr>
              <a:t>“Sin” is not politically correct today</a:t>
            </a:r>
          </a:p>
          <a:p>
            <a:r>
              <a:rPr lang="en-US" sz="3200" dirty="0">
                <a:effectLst/>
              </a:rPr>
              <a:t>We all have sinned! </a:t>
            </a:r>
            <a:r>
              <a:rPr lang="en-US" sz="3200" b="1" dirty="0">
                <a:effectLst/>
              </a:rPr>
              <a:t>Isaiah 53:6, Romans 3:9-18, 23</a:t>
            </a:r>
            <a:endParaRPr lang="en-US" sz="3200" dirty="0">
              <a:effectLst/>
            </a:endParaRPr>
          </a:p>
          <a:p>
            <a:r>
              <a:rPr lang="en-US" sz="3200" dirty="0">
                <a:effectLst/>
              </a:rPr>
              <a:t>We deserve death- </a:t>
            </a:r>
            <a:r>
              <a:rPr lang="en-US" sz="3200" b="1" dirty="0">
                <a:effectLst/>
              </a:rPr>
              <a:t>Romans 6:23</a:t>
            </a:r>
            <a:endParaRPr lang="en-US" sz="3200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52E48-28B1-F844-8AD2-0A1CD941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21" y="2262062"/>
            <a:ext cx="2982591" cy="233387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372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D9606-4D33-1149-8451-B919F6F61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741" y="542925"/>
            <a:ext cx="3841955" cy="1428750"/>
          </a:xfrm>
        </p:spPr>
        <p:txBody>
          <a:bodyPr>
            <a:normAutofit fontScale="90000"/>
          </a:bodyPr>
          <a:lstStyle/>
          <a:p>
            <a:r>
              <a:rPr lang="en-US" sz="4500" dirty="0"/>
              <a:t>God’s Love for Sinners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6062-7242-834B-B4B3-16F62D54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2085975"/>
            <a:ext cx="4504038" cy="3616667"/>
          </a:xfrm>
        </p:spPr>
        <p:txBody>
          <a:bodyPr anchor="t">
            <a:normAutofit/>
          </a:bodyPr>
          <a:lstStyle/>
          <a:p>
            <a:r>
              <a:rPr lang="en-US" sz="2800" dirty="0">
                <a:effectLst/>
              </a:rPr>
              <a:t>God’s unconditional love- </a:t>
            </a:r>
          </a:p>
          <a:p>
            <a:r>
              <a:rPr lang="en-US" sz="2800" b="1" dirty="0">
                <a:effectLst/>
              </a:rPr>
              <a:t>Romans 6:23, John 3:16</a:t>
            </a:r>
            <a:endParaRPr lang="en-US" sz="2800" dirty="0">
              <a:effectLst/>
            </a:endParaRPr>
          </a:p>
          <a:p>
            <a:r>
              <a:rPr lang="en-US" sz="2800" dirty="0">
                <a:effectLst/>
              </a:rPr>
              <a:t>Not just for those who love him and serve him</a:t>
            </a:r>
          </a:p>
          <a:p>
            <a:r>
              <a:rPr lang="en-US" sz="2800" dirty="0">
                <a:effectLst/>
              </a:rPr>
              <a:t>Jesus died for ALL of us!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602F7-E2D4-5A43-B7A0-D09262BB6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5" y="1784008"/>
            <a:ext cx="3867708" cy="361666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2296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67DE-8E1E-F34C-ACB2-76B93429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378" y="385763"/>
            <a:ext cx="3841955" cy="1428750"/>
          </a:xfrm>
        </p:spPr>
        <p:txBody>
          <a:bodyPr>
            <a:noAutofit/>
          </a:bodyPr>
          <a:lstStyle/>
          <a:p>
            <a:r>
              <a:rPr lang="en-US" sz="3600" dirty="0"/>
              <a:t>God’s Hatred for 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39D9E-D4FB-EE41-934B-7D426670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76" y="1927373"/>
            <a:ext cx="4861160" cy="4287690"/>
          </a:xfrm>
        </p:spPr>
        <p:txBody>
          <a:bodyPr anchor="t">
            <a:normAutofit/>
          </a:bodyPr>
          <a:lstStyle/>
          <a:p>
            <a:r>
              <a:rPr lang="en-US" sz="2800" dirty="0">
                <a:effectLst/>
              </a:rPr>
              <a:t>God’s love is NOT a tolerance for sin</a:t>
            </a:r>
          </a:p>
          <a:p>
            <a:r>
              <a:rPr lang="en-US" sz="2800" dirty="0">
                <a:effectLst/>
              </a:rPr>
              <a:t>Evident throughout history</a:t>
            </a:r>
          </a:p>
          <a:p>
            <a:pPr lvl="1"/>
            <a:r>
              <a:rPr lang="en-US" sz="2400" dirty="0">
                <a:effectLst/>
              </a:rPr>
              <a:t>Adam &amp; Eve</a:t>
            </a:r>
          </a:p>
          <a:p>
            <a:pPr lvl="1"/>
            <a:r>
              <a:rPr lang="en-US" sz="2400" b="1" dirty="0">
                <a:effectLst/>
              </a:rPr>
              <a:t>2 Peter 2:6-</a:t>
            </a:r>
            <a:r>
              <a:rPr lang="en-US" sz="2400" dirty="0">
                <a:effectLst/>
              </a:rPr>
              <a:t> Sodom &amp; Gomorrah</a:t>
            </a:r>
          </a:p>
          <a:p>
            <a:pPr lvl="1"/>
            <a:r>
              <a:rPr lang="en-US" sz="2400" b="1" dirty="0">
                <a:effectLst/>
              </a:rPr>
              <a:t>Acts 5:1-11</a:t>
            </a:r>
            <a:r>
              <a:rPr lang="en-US" sz="2400" dirty="0">
                <a:effectLst/>
              </a:rPr>
              <a:t>- Ananias &amp; Sapphira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768B0-456D-4D4C-9EE2-1351EE8A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5" y="1927372"/>
            <a:ext cx="3862710" cy="300325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5049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466C82-CBB8-6248-8AC3-0B1A5E6C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190D1-965E-3E43-B25B-0D3C226C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854" y="942976"/>
            <a:ext cx="6347711" cy="1369283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/>
              </a:rPr>
              <a:t>The Necessity of Obedience</a:t>
            </a:r>
            <a:br>
              <a:rPr lang="en-US" sz="3600" dirty="0">
                <a:solidFill>
                  <a:schemeClr val="bg1"/>
                </a:solidFill>
                <a:effectLst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6F7EF-4A92-344A-A078-7E93C49F9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3016593"/>
            <a:ext cx="7020878" cy="2184057"/>
          </a:xfrm>
          <a:solidFill>
            <a:srgbClr val="BFBFA5">
              <a:alpha val="61176"/>
            </a:srgbClr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Philippians 2:5-8- Jesus was obedient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Matt. 7:21-23-We must be obedient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306092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18</TotalTime>
  <Words>110</Words>
  <Application>Microsoft Macintosh PowerPoint</Application>
  <PresentationFormat>On-screen Show (4:3)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Mesh</vt:lpstr>
      <vt:lpstr>1_Office Theme</vt:lpstr>
      <vt:lpstr>Office Theme</vt:lpstr>
      <vt:lpstr>Office 2013 - 2022 Theme</vt:lpstr>
      <vt:lpstr>PowerPoint Presentation</vt:lpstr>
      <vt:lpstr> </vt:lpstr>
      <vt:lpstr>Preaching Jesus</vt:lpstr>
      <vt:lpstr>The Reality of Sin</vt:lpstr>
      <vt:lpstr>God’s Love for Sinners</vt:lpstr>
      <vt:lpstr>God’s Hatred for Sin</vt:lpstr>
      <vt:lpstr>The Necessity of Obedience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Preaching Jesus</dc:title>
  <dc:creator>Corri Russell</dc:creator>
  <cp:lastModifiedBy>Aric Russell</cp:lastModifiedBy>
  <cp:revision>6</cp:revision>
  <dcterms:created xsi:type="dcterms:W3CDTF">2020-11-02T21:53:16Z</dcterms:created>
  <dcterms:modified xsi:type="dcterms:W3CDTF">2024-03-03T04:19:44Z</dcterms:modified>
</cp:coreProperties>
</file>