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EF3BCC-5A7C-4EF6-8D91-B488D9E0ECC6}" v="94" dt="2024-03-31T12:49:18.1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59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D Souder" userId="1db78f5805ef16b0" providerId="LiveId" clId="{92EF3BCC-5A7C-4EF6-8D91-B488D9E0ECC6}"/>
    <pc:docChg chg="custSel addSld delSld modSld modMainMaster">
      <pc:chgData name="JD Souder" userId="1db78f5805ef16b0" providerId="LiveId" clId="{92EF3BCC-5A7C-4EF6-8D91-B488D9E0ECC6}" dt="2024-03-31T12:49:18.116" v="1756"/>
      <pc:docMkLst>
        <pc:docMk/>
      </pc:docMkLst>
      <pc:sldChg chg="modSp mod modTransition">
        <pc:chgData name="JD Souder" userId="1db78f5805ef16b0" providerId="LiveId" clId="{92EF3BCC-5A7C-4EF6-8D91-B488D9E0ECC6}" dt="2024-03-31T12:29:43.652" v="1707"/>
        <pc:sldMkLst>
          <pc:docMk/>
          <pc:sldMk cId="2855260951" sldId="256"/>
        </pc:sldMkLst>
        <pc:spChg chg="mod">
          <ac:chgData name="JD Souder" userId="1db78f5805ef16b0" providerId="LiveId" clId="{92EF3BCC-5A7C-4EF6-8D91-B488D9E0ECC6}" dt="2024-03-31T10:48:18.226" v="950" actId="6549"/>
          <ac:spMkLst>
            <pc:docMk/>
            <pc:sldMk cId="2855260951" sldId="256"/>
            <ac:spMk id="2" creationId="{49768F15-B35D-6AA2-D309-1B9BF93E8428}"/>
          </ac:spMkLst>
        </pc:spChg>
        <pc:spChg chg="mod">
          <ac:chgData name="JD Souder" userId="1db78f5805ef16b0" providerId="LiveId" clId="{92EF3BCC-5A7C-4EF6-8D91-B488D9E0ECC6}" dt="2024-03-31T10:49:49.387" v="1020" actId="20577"/>
          <ac:spMkLst>
            <pc:docMk/>
            <pc:sldMk cId="2855260951" sldId="256"/>
            <ac:spMk id="3" creationId="{3B00A965-ADFA-9276-C5F2-F8E348103C8C}"/>
          </ac:spMkLst>
        </pc:spChg>
      </pc:sldChg>
      <pc:sldChg chg="addSp modSp mod modTransition modAnim">
        <pc:chgData name="JD Souder" userId="1db78f5805ef16b0" providerId="LiveId" clId="{92EF3BCC-5A7C-4EF6-8D91-B488D9E0ECC6}" dt="2024-03-31T12:35:02.947" v="1725" actId="1076"/>
        <pc:sldMkLst>
          <pc:docMk/>
          <pc:sldMk cId="745369765" sldId="257"/>
        </pc:sldMkLst>
        <pc:spChg chg="mod">
          <ac:chgData name="JD Souder" userId="1db78f5805ef16b0" providerId="LiveId" clId="{92EF3BCC-5A7C-4EF6-8D91-B488D9E0ECC6}" dt="2024-03-31T01:11:17.843" v="683" actId="20577"/>
          <ac:spMkLst>
            <pc:docMk/>
            <pc:sldMk cId="745369765" sldId="257"/>
            <ac:spMk id="2" creationId="{04EC77FC-6AD6-A4A8-F942-8B296438E735}"/>
          </ac:spMkLst>
        </pc:spChg>
        <pc:spChg chg="mod">
          <ac:chgData name="JD Souder" userId="1db78f5805ef16b0" providerId="LiveId" clId="{92EF3BCC-5A7C-4EF6-8D91-B488D9E0ECC6}" dt="2024-03-31T12:34:48.047" v="1723" actId="255"/>
          <ac:spMkLst>
            <pc:docMk/>
            <pc:sldMk cId="745369765" sldId="257"/>
            <ac:spMk id="3" creationId="{A3A17042-0226-C14D-A320-E21DFD6FB111}"/>
          </ac:spMkLst>
        </pc:spChg>
        <pc:picChg chg="add mod">
          <ac:chgData name="JD Souder" userId="1db78f5805ef16b0" providerId="LiveId" clId="{92EF3BCC-5A7C-4EF6-8D91-B488D9E0ECC6}" dt="2024-03-31T12:34:58.133" v="1724" actId="1076"/>
          <ac:picMkLst>
            <pc:docMk/>
            <pc:sldMk cId="745369765" sldId="257"/>
            <ac:picMk id="5" creationId="{3D3CD374-1B15-6BE3-DB7B-200ED9267C1C}"/>
          </ac:picMkLst>
        </pc:picChg>
        <pc:picChg chg="add mod">
          <ac:chgData name="JD Souder" userId="1db78f5805ef16b0" providerId="LiveId" clId="{92EF3BCC-5A7C-4EF6-8D91-B488D9E0ECC6}" dt="2024-03-31T12:35:02.947" v="1725" actId="1076"/>
          <ac:picMkLst>
            <pc:docMk/>
            <pc:sldMk cId="745369765" sldId="257"/>
            <ac:picMk id="7" creationId="{909B3A51-CFC9-49A0-535A-0E4A55DE8E67}"/>
          </ac:picMkLst>
        </pc:picChg>
      </pc:sldChg>
      <pc:sldChg chg="addSp delSp modSp mod modTransition modClrScheme modAnim chgLayout">
        <pc:chgData name="JD Souder" userId="1db78f5805ef16b0" providerId="LiveId" clId="{92EF3BCC-5A7C-4EF6-8D91-B488D9E0ECC6}" dt="2024-03-31T12:35:12.556" v="1726" actId="255"/>
        <pc:sldMkLst>
          <pc:docMk/>
          <pc:sldMk cId="3224359802" sldId="258"/>
        </pc:sldMkLst>
        <pc:spChg chg="mod ord">
          <ac:chgData name="JD Souder" userId="1db78f5805ef16b0" providerId="LiveId" clId="{92EF3BCC-5A7C-4EF6-8D91-B488D9E0ECC6}" dt="2024-03-31T10:46:37.674" v="894" actId="700"/>
          <ac:spMkLst>
            <pc:docMk/>
            <pc:sldMk cId="3224359802" sldId="258"/>
            <ac:spMk id="2" creationId="{CE970934-9FBD-C495-B4C0-E55F986D99CD}"/>
          </ac:spMkLst>
        </pc:spChg>
        <pc:spChg chg="mod ord">
          <ac:chgData name="JD Souder" userId="1db78f5805ef16b0" providerId="LiveId" clId="{92EF3BCC-5A7C-4EF6-8D91-B488D9E0ECC6}" dt="2024-03-31T12:35:12.556" v="1726" actId="255"/>
          <ac:spMkLst>
            <pc:docMk/>
            <pc:sldMk cId="3224359802" sldId="258"/>
            <ac:spMk id="3" creationId="{346AA985-6278-6A41-27F8-F5F63EA5B79E}"/>
          </ac:spMkLst>
        </pc:spChg>
        <pc:spChg chg="add del mod ord">
          <ac:chgData name="JD Souder" userId="1db78f5805ef16b0" providerId="LiveId" clId="{92EF3BCC-5A7C-4EF6-8D91-B488D9E0ECC6}" dt="2024-03-31T10:46:37.674" v="894" actId="700"/>
          <ac:spMkLst>
            <pc:docMk/>
            <pc:sldMk cId="3224359802" sldId="258"/>
            <ac:spMk id="4" creationId="{717CD6A8-CC74-333F-FFF9-4DFE06E22CC5}"/>
          </ac:spMkLst>
        </pc:spChg>
      </pc:sldChg>
      <pc:sldChg chg="addSp modSp mod modTransition modAnim">
        <pc:chgData name="JD Souder" userId="1db78f5805ef16b0" providerId="LiveId" clId="{92EF3BCC-5A7C-4EF6-8D91-B488D9E0ECC6}" dt="2024-03-31T12:35:49.706" v="1750" actId="255"/>
        <pc:sldMkLst>
          <pc:docMk/>
          <pc:sldMk cId="2963940402" sldId="259"/>
        </pc:sldMkLst>
        <pc:spChg chg="mod">
          <ac:chgData name="JD Souder" userId="1db78f5805ef16b0" providerId="LiveId" clId="{92EF3BCC-5A7C-4EF6-8D91-B488D9E0ECC6}" dt="2024-03-31T12:34:15.759" v="1722" actId="20577"/>
          <ac:spMkLst>
            <pc:docMk/>
            <pc:sldMk cId="2963940402" sldId="259"/>
            <ac:spMk id="2" creationId="{486F15E3-81BD-3D81-BF1A-68B49858F21E}"/>
          </ac:spMkLst>
        </pc:spChg>
        <pc:spChg chg="mod">
          <ac:chgData name="JD Souder" userId="1db78f5805ef16b0" providerId="LiveId" clId="{92EF3BCC-5A7C-4EF6-8D91-B488D9E0ECC6}" dt="2024-03-31T12:35:49.706" v="1750" actId="255"/>
          <ac:spMkLst>
            <pc:docMk/>
            <pc:sldMk cId="2963940402" sldId="259"/>
            <ac:spMk id="3" creationId="{9126CA0E-D34D-87A6-E984-59E922E7DB0B}"/>
          </ac:spMkLst>
        </pc:spChg>
        <pc:picChg chg="add mod">
          <ac:chgData name="JD Souder" userId="1db78f5805ef16b0" providerId="LiveId" clId="{92EF3BCC-5A7C-4EF6-8D91-B488D9E0ECC6}" dt="2024-03-31T12:22:40.619" v="1623" actId="14100"/>
          <ac:picMkLst>
            <pc:docMk/>
            <pc:sldMk cId="2963940402" sldId="259"/>
            <ac:picMk id="5" creationId="{525B1D6F-70A7-FAC3-CBA5-6AB4CE33F1FA}"/>
          </ac:picMkLst>
        </pc:picChg>
      </pc:sldChg>
      <pc:sldChg chg="delSp modSp new mod modTransition modClrScheme modAnim chgLayout">
        <pc:chgData name="JD Souder" userId="1db78f5805ef16b0" providerId="LiveId" clId="{92EF3BCC-5A7C-4EF6-8D91-B488D9E0ECC6}" dt="2024-03-31T12:35:20.385" v="1727" actId="255"/>
        <pc:sldMkLst>
          <pc:docMk/>
          <pc:sldMk cId="3264773101" sldId="260"/>
        </pc:sldMkLst>
        <pc:spChg chg="mod ord">
          <ac:chgData name="JD Souder" userId="1db78f5805ef16b0" providerId="LiveId" clId="{92EF3BCC-5A7C-4EF6-8D91-B488D9E0ECC6}" dt="2024-03-31T10:46:28.876" v="893" actId="700"/>
          <ac:spMkLst>
            <pc:docMk/>
            <pc:sldMk cId="3264773101" sldId="260"/>
            <ac:spMk id="2" creationId="{76B7C7DF-83A9-954E-D70A-3200E5C21D78}"/>
          </ac:spMkLst>
        </pc:spChg>
        <pc:spChg chg="mod ord">
          <ac:chgData name="JD Souder" userId="1db78f5805ef16b0" providerId="LiveId" clId="{92EF3BCC-5A7C-4EF6-8D91-B488D9E0ECC6}" dt="2024-03-31T12:35:20.385" v="1727" actId="255"/>
          <ac:spMkLst>
            <pc:docMk/>
            <pc:sldMk cId="3264773101" sldId="260"/>
            <ac:spMk id="3" creationId="{E8CDC354-E3E2-1E3B-422B-D33FC9B476A9}"/>
          </ac:spMkLst>
        </pc:spChg>
        <pc:spChg chg="del">
          <ac:chgData name="JD Souder" userId="1db78f5805ef16b0" providerId="LiveId" clId="{92EF3BCC-5A7C-4EF6-8D91-B488D9E0ECC6}" dt="2024-03-31T10:46:28.876" v="893" actId="700"/>
          <ac:spMkLst>
            <pc:docMk/>
            <pc:sldMk cId="3264773101" sldId="260"/>
            <ac:spMk id="4" creationId="{5F18AC00-8DF6-3C8E-ED32-1D82A4D842DF}"/>
          </ac:spMkLst>
        </pc:spChg>
      </pc:sldChg>
      <pc:sldChg chg="modSp new mod modTransition modAnim">
        <pc:chgData name="JD Souder" userId="1db78f5805ef16b0" providerId="LiveId" clId="{92EF3BCC-5A7C-4EF6-8D91-B488D9E0ECC6}" dt="2024-03-31T12:49:18.116" v="1756"/>
        <pc:sldMkLst>
          <pc:docMk/>
          <pc:sldMk cId="1359523474" sldId="261"/>
        </pc:sldMkLst>
        <pc:spChg chg="mod">
          <ac:chgData name="JD Souder" userId="1db78f5805ef16b0" providerId="LiveId" clId="{92EF3BCC-5A7C-4EF6-8D91-B488D9E0ECC6}" dt="2024-03-31T00:48:55.697" v="213"/>
          <ac:spMkLst>
            <pc:docMk/>
            <pc:sldMk cId="1359523474" sldId="261"/>
            <ac:spMk id="2" creationId="{3BE0F182-20CC-4C28-5592-F83971A4096D}"/>
          </ac:spMkLst>
        </pc:spChg>
        <pc:spChg chg="mod">
          <ac:chgData name="JD Souder" userId="1db78f5805ef16b0" providerId="LiveId" clId="{92EF3BCC-5A7C-4EF6-8D91-B488D9E0ECC6}" dt="2024-03-31T12:35:34.243" v="1748" actId="20577"/>
          <ac:spMkLst>
            <pc:docMk/>
            <pc:sldMk cId="1359523474" sldId="261"/>
            <ac:spMk id="3" creationId="{14AB87F2-54E4-29D3-61D1-5F41A91D702B}"/>
          </ac:spMkLst>
        </pc:spChg>
        <pc:spChg chg="mod">
          <ac:chgData name="JD Souder" userId="1db78f5805ef16b0" providerId="LiveId" clId="{92EF3BCC-5A7C-4EF6-8D91-B488D9E0ECC6}" dt="2024-03-31T12:35:41.708" v="1749" actId="255"/>
          <ac:spMkLst>
            <pc:docMk/>
            <pc:sldMk cId="1359523474" sldId="261"/>
            <ac:spMk id="4" creationId="{3D20FCF1-11B3-001A-3ADB-213C9F5A8D15}"/>
          </ac:spMkLst>
        </pc:spChg>
      </pc:sldChg>
      <pc:sldChg chg="addSp delSp modSp new del mod modClrScheme chgLayout">
        <pc:chgData name="JD Souder" userId="1db78f5805ef16b0" providerId="LiveId" clId="{92EF3BCC-5A7C-4EF6-8D91-B488D9E0ECC6}" dt="2024-03-31T10:49:38.935" v="1001" actId="47"/>
        <pc:sldMkLst>
          <pc:docMk/>
          <pc:sldMk cId="1309584838" sldId="262"/>
        </pc:sldMkLst>
        <pc:spChg chg="del mod ord">
          <ac:chgData name="JD Souder" userId="1db78f5805ef16b0" providerId="LiveId" clId="{92EF3BCC-5A7C-4EF6-8D91-B488D9E0ECC6}" dt="2024-03-31T10:48:37.810" v="952" actId="700"/>
          <ac:spMkLst>
            <pc:docMk/>
            <pc:sldMk cId="1309584838" sldId="262"/>
            <ac:spMk id="2" creationId="{FC738219-A5D3-E31E-954A-0E9DD2D70187}"/>
          </ac:spMkLst>
        </pc:spChg>
        <pc:spChg chg="del mod ord">
          <ac:chgData name="JD Souder" userId="1db78f5805ef16b0" providerId="LiveId" clId="{92EF3BCC-5A7C-4EF6-8D91-B488D9E0ECC6}" dt="2024-03-31T10:48:37.810" v="952" actId="700"/>
          <ac:spMkLst>
            <pc:docMk/>
            <pc:sldMk cId="1309584838" sldId="262"/>
            <ac:spMk id="3" creationId="{60B942C9-419F-FC3C-F668-0E0FBB11F257}"/>
          </ac:spMkLst>
        </pc:spChg>
        <pc:spChg chg="add mod ord">
          <ac:chgData name="JD Souder" userId="1db78f5805ef16b0" providerId="LiveId" clId="{92EF3BCC-5A7C-4EF6-8D91-B488D9E0ECC6}" dt="2024-03-31T10:49:10.820" v="1000" actId="20577"/>
          <ac:spMkLst>
            <pc:docMk/>
            <pc:sldMk cId="1309584838" sldId="262"/>
            <ac:spMk id="4" creationId="{23B21344-7E27-955E-3D53-599954494E3A}"/>
          </ac:spMkLst>
        </pc:spChg>
        <pc:spChg chg="add mod ord">
          <ac:chgData name="JD Souder" userId="1db78f5805ef16b0" providerId="LiveId" clId="{92EF3BCC-5A7C-4EF6-8D91-B488D9E0ECC6}" dt="2024-03-31T10:48:37.810" v="952" actId="700"/>
          <ac:spMkLst>
            <pc:docMk/>
            <pc:sldMk cId="1309584838" sldId="262"/>
            <ac:spMk id="5" creationId="{7774D132-9A25-1B86-8636-C8CD64CDD748}"/>
          </ac:spMkLst>
        </pc:spChg>
      </pc:sldChg>
      <pc:sldChg chg="new del">
        <pc:chgData name="JD Souder" userId="1db78f5805ef16b0" providerId="LiveId" clId="{92EF3BCC-5A7C-4EF6-8D91-B488D9E0ECC6}" dt="2024-03-31T11:21:16.754" v="1546" actId="2696"/>
        <pc:sldMkLst>
          <pc:docMk/>
          <pc:sldMk cId="4292352815" sldId="262"/>
        </pc:sldMkLst>
      </pc:sldChg>
      <pc:sldMasterChg chg="modSp modSldLayout">
        <pc:chgData name="JD Souder" userId="1db78f5805ef16b0" providerId="LiveId" clId="{92EF3BCC-5A7C-4EF6-8D91-B488D9E0ECC6}" dt="2024-03-30T13:34:43.494" v="96"/>
        <pc:sldMasterMkLst>
          <pc:docMk/>
          <pc:sldMasterMk cId="4078555391" sldId="2147483648"/>
        </pc:sldMasterMkLst>
        <pc:spChg chg="mod">
          <ac:chgData name="JD Souder" userId="1db78f5805ef16b0" providerId="LiveId" clId="{92EF3BCC-5A7C-4EF6-8D91-B488D9E0ECC6}" dt="2024-03-30T13:34:43.494" v="96"/>
          <ac:spMkLst>
            <pc:docMk/>
            <pc:sldMasterMk cId="4078555391" sldId="2147483648"/>
            <ac:spMk id="2" creationId="{DD91FCD2-8ED6-F67D-3CC3-E766E05D48FD}"/>
          </ac:spMkLst>
        </pc:spChg>
        <pc:spChg chg="mod">
          <ac:chgData name="JD Souder" userId="1db78f5805ef16b0" providerId="LiveId" clId="{92EF3BCC-5A7C-4EF6-8D91-B488D9E0ECC6}" dt="2024-03-30T13:34:43.494" v="96"/>
          <ac:spMkLst>
            <pc:docMk/>
            <pc:sldMasterMk cId="4078555391" sldId="2147483648"/>
            <ac:spMk id="3" creationId="{F02554D6-681A-476F-CDB8-1955DA4DF756}"/>
          </ac:spMkLst>
        </pc:spChg>
        <pc:spChg chg="mod">
          <ac:chgData name="JD Souder" userId="1db78f5805ef16b0" providerId="LiveId" clId="{92EF3BCC-5A7C-4EF6-8D91-B488D9E0ECC6}" dt="2024-03-30T13:34:43.494" v="96"/>
          <ac:spMkLst>
            <pc:docMk/>
            <pc:sldMasterMk cId="4078555391" sldId="2147483648"/>
            <ac:spMk id="4" creationId="{1B9D79D1-9981-1FA8-1A17-3040A0CEA2F9}"/>
          </ac:spMkLst>
        </pc:spChg>
        <pc:spChg chg="mod">
          <ac:chgData name="JD Souder" userId="1db78f5805ef16b0" providerId="LiveId" clId="{92EF3BCC-5A7C-4EF6-8D91-B488D9E0ECC6}" dt="2024-03-30T13:34:43.494" v="96"/>
          <ac:spMkLst>
            <pc:docMk/>
            <pc:sldMasterMk cId="4078555391" sldId="2147483648"/>
            <ac:spMk id="5" creationId="{97329990-A6F9-37AF-B8C1-88661E7C6DDC}"/>
          </ac:spMkLst>
        </pc:spChg>
        <pc:spChg chg="mod">
          <ac:chgData name="JD Souder" userId="1db78f5805ef16b0" providerId="LiveId" clId="{92EF3BCC-5A7C-4EF6-8D91-B488D9E0ECC6}" dt="2024-03-30T13:34:43.494" v="96"/>
          <ac:spMkLst>
            <pc:docMk/>
            <pc:sldMasterMk cId="4078555391" sldId="2147483648"/>
            <ac:spMk id="6" creationId="{6C409EEA-03C0-E24D-6610-202934CA2F25}"/>
          </ac:spMkLst>
        </pc:sp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3630167468" sldId="2147483649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3630167468" sldId="2147483649"/>
              <ac:spMk id="2" creationId="{C15096A5-EE5C-5F51-08AD-6392F727B6AF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3630167468" sldId="2147483649"/>
              <ac:spMk id="3" creationId="{07B11BAF-E2F1-EF17-C087-FD9B42783C3C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2883449762" sldId="2147483651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883449762" sldId="2147483651"/>
              <ac:spMk id="2" creationId="{A1261A26-53E1-8904-5BF5-106460C53D9E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883449762" sldId="2147483651"/>
              <ac:spMk id="3" creationId="{98E63E1D-781F-3CBD-E9AB-B2B0FBF10084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4248009395" sldId="2147483652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4248009395" sldId="2147483652"/>
              <ac:spMk id="3" creationId="{29EE0E17-3293-BB4E-C7EB-53D9E18BD3AC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4248009395" sldId="2147483652"/>
              <ac:spMk id="4" creationId="{352E01E5-89B8-4745-1D62-E401C7E2ABB9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1271014630" sldId="2147483653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1271014630" sldId="2147483653"/>
              <ac:spMk id="2" creationId="{9380D345-E732-4DCC-290D-04DEDD8B8C69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1271014630" sldId="2147483653"/>
              <ac:spMk id="3" creationId="{41AA95B3-122C-BCAB-85DD-E9895CE74C78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1271014630" sldId="2147483653"/>
              <ac:spMk id="4" creationId="{2CBDEA90-27E6-077F-5185-7AC784C2E879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1271014630" sldId="2147483653"/>
              <ac:spMk id="5" creationId="{9D05FFDB-B84D-1186-75FF-207EA76C718A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1271014630" sldId="2147483653"/>
              <ac:spMk id="6" creationId="{2A46429A-FE41-AEA6-AD58-1A65E925ED83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2887477490" sldId="2147483656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887477490" sldId="2147483656"/>
              <ac:spMk id="2" creationId="{6498C1ED-1C37-BA8A-E8FD-C93BD73506CE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887477490" sldId="2147483656"/>
              <ac:spMk id="3" creationId="{D6C7BC6B-8EA5-3196-C838-FDC55EC76EA9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887477490" sldId="2147483656"/>
              <ac:spMk id="4" creationId="{ED025BFA-E1F8-CE68-A326-68DC790838BF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2926150956" sldId="2147483657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926150956" sldId="2147483657"/>
              <ac:spMk id="2" creationId="{48DDA9FA-CBD7-521B-DDD4-DFDF59944A34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926150956" sldId="2147483657"/>
              <ac:spMk id="3" creationId="{B4807565-04FA-F076-01CC-366CF34A3FAF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2926150956" sldId="2147483657"/>
              <ac:spMk id="4" creationId="{FF3993AE-C4FC-B72B-56B6-137E514DC9D0}"/>
            </ac:spMkLst>
          </pc:spChg>
        </pc:sldLayoutChg>
        <pc:sldLayoutChg chg="modSp">
          <pc:chgData name="JD Souder" userId="1db78f5805ef16b0" providerId="LiveId" clId="{92EF3BCC-5A7C-4EF6-8D91-B488D9E0ECC6}" dt="2024-03-30T13:34:43.494" v="96"/>
          <pc:sldLayoutMkLst>
            <pc:docMk/>
            <pc:sldMasterMk cId="4078555391" sldId="2147483648"/>
            <pc:sldLayoutMk cId="534628491" sldId="2147483659"/>
          </pc:sldLayoutMkLst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534628491" sldId="2147483659"/>
              <ac:spMk id="2" creationId="{0A0F29FC-E290-C601-1C2C-B84C1D441901}"/>
            </ac:spMkLst>
          </pc:spChg>
          <pc:spChg chg="mod">
            <ac:chgData name="JD Souder" userId="1db78f5805ef16b0" providerId="LiveId" clId="{92EF3BCC-5A7C-4EF6-8D91-B488D9E0ECC6}" dt="2024-03-30T13:34:43.494" v="96"/>
            <ac:spMkLst>
              <pc:docMk/>
              <pc:sldMasterMk cId="4078555391" sldId="2147483648"/>
              <pc:sldLayoutMk cId="534628491" sldId="2147483659"/>
              <ac:spMk id="3" creationId="{0F1EEF63-470A-1739-3922-BC825FEF7CA8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7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390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2188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94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402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5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768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08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04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47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913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81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824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28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C600F-0464-4FAE-A494-134AC9BB547B}" type="datetimeFigureOut">
              <a:rPr lang="en-US" smtClean="0"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D21B2-3074-4B45-ADB7-69718ED58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922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68F15-B35D-6AA2-D309-1B9BF93E84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Laughing with the Scriptures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0A965-ADFA-9276-C5F2-F8E348103C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Ecclesiastes 3:1, 4</a:t>
            </a:r>
          </a:p>
        </p:txBody>
      </p:sp>
    </p:spTree>
    <p:extLst>
      <p:ext uri="{BB962C8B-B14F-4D97-AF65-F5344CB8AC3E}">
        <p14:creationId xmlns:p14="http://schemas.microsoft.com/office/powerpoint/2010/main" val="28552609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77FC-6AD6-A4A8-F942-8B296438E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Laughter is part of the human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17042-0226-C14D-A320-E21DFD6FB1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There is a time for everything (Ecclesiastes 3:1-8).</a:t>
            </a:r>
          </a:p>
          <a:p>
            <a:r>
              <a:rPr lang="en-US" sz="2400" dirty="0"/>
              <a:t>Have we removed laughter from God, from the Scriptures, from ourselves?</a:t>
            </a:r>
          </a:p>
          <a:p>
            <a:r>
              <a:rPr lang="en-US" sz="2400" dirty="0"/>
              <a:t>Humor is part of the story (Gen 21:1-7)!</a:t>
            </a:r>
          </a:p>
          <a:p>
            <a:r>
              <a:rPr lang="en-US" sz="2400" dirty="0"/>
              <a:t>Peter used humor (Acts 2:15).</a:t>
            </a:r>
          </a:p>
          <a:p>
            <a:r>
              <a:rPr lang="en-US" sz="2400" dirty="0"/>
              <a:t>Paul used humor (Philemon 17-22).</a:t>
            </a:r>
          </a:p>
          <a:p>
            <a:r>
              <a:rPr lang="en-US" sz="2400" dirty="0"/>
              <a:t>Jesus used humor (Luke 11:11-15).</a:t>
            </a:r>
          </a:p>
          <a:p>
            <a:endParaRPr lang="en-US" sz="2400" dirty="0"/>
          </a:p>
        </p:txBody>
      </p:sp>
      <p:pic>
        <p:nvPicPr>
          <p:cNvPr id="5" name="Picture 4" descr="A camel with a person in the background&#10;&#10;Description automatically generated">
            <a:extLst>
              <a:ext uri="{FF2B5EF4-FFF2-40B4-BE49-F238E27FC236}">
                <a16:creationId xmlns:a16="http://schemas.microsoft.com/office/drawing/2014/main" id="{3D3CD374-1B15-6BE3-DB7B-200ED9267C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191" y="3593892"/>
            <a:ext cx="2814661" cy="3133656"/>
          </a:xfrm>
          <a:prstGeom prst="rect">
            <a:avLst/>
          </a:prstGeom>
        </p:spPr>
      </p:pic>
      <p:pic>
        <p:nvPicPr>
          <p:cNvPr id="7" name="Picture 6" descr="A drawing of a camel and a stick&#10;&#10;Description automatically generated">
            <a:extLst>
              <a:ext uri="{FF2B5EF4-FFF2-40B4-BE49-F238E27FC236}">
                <a16:creationId xmlns:a16="http://schemas.microsoft.com/office/drawing/2014/main" id="{909B3A51-CFC9-49A0-535A-0E4A55DE8E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9814" y="3593892"/>
            <a:ext cx="4340995" cy="3133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36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70934-9FBD-C495-B4C0-E55F986D9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Scriptures are funny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6AA985-6278-6A41-27F8-F5F63EA5B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Irony</a:t>
            </a:r>
          </a:p>
          <a:p>
            <a:pPr lvl="1"/>
            <a:r>
              <a:rPr lang="en-US" sz="2400" dirty="0"/>
              <a:t>Jacob</a:t>
            </a:r>
          </a:p>
          <a:p>
            <a:pPr lvl="1"/>
            <a:r>
              <a:rPr lang="en-US" sz="2400" dirty="0"/>
              <a:t>Haman</a:t>
            </a:r>
          </a:p>
          <a:p>
            <a:pPr lvl="1"/>
            <a:r>
              <a:rPr lang="en-US" sz="2400" dirty="0"/>
              <a:t>Sadducees</a:t>
            </a:r>
          </a:p>
          <a:p>
            <a:pPr lvl="1"/>
            <a:r>
              <a:rPr lang="en-US" sz="2400" dirty="0"/>
              <a:t>Rhoda</a:t>
            </a:r>
          </a:p>
        </p:txBody>
      </p:sp>
    </p:spTree>
    <p:extLst>
      <p:ext uri="{BB962C8B-B14F-4D97-AF65-F5344CB8AC3E}">
        <p14:creationId xmlns:p14="http://schemas.microsoft.com/office/powerpoint/2010/main" val="322435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7C7DF-83A9-954E-D70A-3200E5C2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Scriptures are funny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CDC354-E3E2-1E3B-422B-D33FC9B476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Wordplay</a:t>
            </a:r>
          </a:p>
          <a:p>
            <a:pPr lvl="1"/>
            <a:r>
              <a:rPr lang="en-US" sz="2400" dirty="0"/>
              <a:t>People names</a:t>
            </a:r>
          </a:p>
          <a:p>
            <a:pPr lvl="1"/>
            <a:r>
              <a:rPr lang="en-US" sz="2400" dirty="0"/>
              <a:t>Place names</a:t>
            </a:r>
          </a:p>
          <a:p>
            <a:pPr lvl="1"/>
            <a:r>
              <a:rPr lang="en-US" sz="2400" dirty="0"/>
              <a:t>Cut off from Christ (Gal 5:4, 12)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4773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0F182-20CC-4C28-5592-F83971A40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Parts of the Scriptures are funny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B87F2-54E4-29D3-61D1-5F41A91D702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Imagery</a:t>
            </a:r>
          </a:p>
          <a:p>
            <a:pPr lvl="1"/>
            <a:r>
              <a:rPr lang="en-US" sz="2400" dirty="0"/>
              <a:t>Beams &amp; specks (Matt 7:3-5, Luke 6:41-42)</a:t>
            </a:r>
          </a:p>
          <a:p>
            <a:pPr lvl="1"/>
            <a:r>
              <a:rPr lang="en-US" sz="2400" dirty="0"/>
              <a:t>Swallowing a camel (Matt 23:24)</a:t>
            </a:r>
          </a:p>
          <a:p>
            <a:pPr lvl="1"/>
            <a:r>
              <a:rPr lang="en-US" sz="2400" dirty="0"/>
              <a:t>Eye of the needle (Matt 19:24, Mark 10:25, Luke 18:25)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20FCF1-11B3-001A-3ADB-213C9F5A8D1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dirty="0"/>
              <a:t>Abundance of meat (Num 11:18-20)</a:t>
            </a:r>
          </a:p>
          <a:p>
            <a:r>
              <a:rPr lang="en-US" sz="2400" dirty="0"/>
              <a:t>Futile labor (Isa 26:18)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5234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F15E3-81BD-3D81-BF1A-68B49858F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will be laughed at,</a:t>
            </a:r>
            <a:br>
              <a:rPr lang="en-US" dirty="0"/>
            </a:br>
            <a:r>
              <a:rPr lang="en-US" dirty="0"/>
              <a:t>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6CA0E-D34D-87A6-E984-59E922E7D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Because we are fools?</a:t>
            </a:r>
          </a:p>
          <a:p>
            <a:pPr lvl="1"/>
            <a:r>
              <a:rPr lang="en-US" sz="2400" dirty="0"/>
              <a:t>1 Sam 25:25</a:t>
            </a:r>
          </a:p>
          <a:p>
            <a:pPr lvl="1"/>
            <a:r>
              <a:rPr lang="en-US" sz="2400" dirty="0"/>
              <a:t>Titus 1:12-13</a:t>
            </a:r>
          </a:p>
          <a:p>
            <a:r>
              <a:rPr lang="en-US" sz="2400" dirty="0"/>
              <a:t>Because of the cross and the resurrection?</a:t>
            </a:r>
          </a:p>
          <a:p>
            <a:pPr lvl="1"/>
            <a:r>
              <a:rPr lang="en-US" sz="2400" dirty="0"/>
              <a:t>Matt 27:27-31</a:t>
            </a:r>
          </a:p>
          <a:p>
            <a:pPr lvl="1"/>
            <a:r>
              <a:rPr lang="en-US" sz="2400" dirty="0"/>
              <a:t>1 Cor 1:18-25</a:t>
            </a:r>
          </a:p>
          <a:p>
            <a:pPr lvl="1"/>
            <a:r>
              <a:rPr lang="en-US" sz="2400" dirty="0"/>
              <a:t>Acts 17:30-34</a:t>
            </a:r>
          </a:p>
        </p:txBody>
      </p:sp>
      <p:pic>
        <p:nvPicPr>
          <p:cNvPr id="5" name="Picture 4" descr="A person touching a skull&#10;&#10;Description automatically generated">
            <a:extLst>
              <a:ext uri="{FF2B5EF4-FFF2-40B4-BE49-F238E27FC236}">
                <a16:creationId xmlns:a16="http://schemas.microsoft.com/office/drawing/2014/main" id="{525B1D6F-70A7-FAC3-CBA5-6AB4CE33F1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716" y="2233534"/>
            <a:ext cx="4001381" cy="436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940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1465</TotalTime>
  <Words>188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Laughing with the Scriptures</vt:lpstr>
      <vt:lpstr>Laughter is part of the human experience</vt:lpstr>
      <vt:lpstr>Parts of the Scriptures are funny</vt:lpstr>
      <vt:lpstr>Parts of the Scriptures are funny</vt:lpstr>
      <vt:lpstr>Parts of the Scriptures are funny</vt:lpstr>
      <vt:lpstr>We will be laughed at, but why?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Laughing at with the Scriptures</dc:title>
  <dc:creator>JD Souder</dc:creator>
  <cp:lastModifiedBy>JD Souder</cp:lastModifiedBy>
  <cp:revision>1</cp:revision>
  <dcterms:created xsi:type="dcterms:W3CDTF">2024-03-29T10:01:06Z</dcterms:created>
  <dcterms:modified xsi:type="dcterms:W3CDTF">2024-03-31T12:49:19Z</dcterms:modified>
</cp:coreProperties>
</file>