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400" r:id="rId2"/>
    <p:sldId id="256" r:id="rId3"/>
    <p:sldId id="257" r:id="rId4"/>
    <p:sldId id="397" r:id="rId5"/>
    <p:sldId id="260" r:id="rId6"/>
    <p:sldId id="398" r:id="rId7"/>
    <p:sldId id="399" r:id="rId8"/>
    <p:sldId id="3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/>
    <p:restoredTop sz="93112"/>
  </p:normalViewPr>
  <p:slideViewPr>
    <p:cSldViewPr snapToGrid="0" snapToObjects="1">
      <p:cViewPr varScale="1">
        <p:scale>
          <a:sx n="60" d="100"/>
          <a:sy n="60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7613B-D73C-5E47-8B5F-ECCB65423CC0}" type="datetimeFigureOut">
              <a:rPr lang="en-US" smtClean="0"/>
              <a:t>4/29/23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E6A7-C0B5-1745-8024-B6929F90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0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6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6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5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0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88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9B0D-5F4A-F54A-8276-0C8C99381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30279"/>
            <a:ext cx="6858000" cy="2197443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What are problems facing the church today?</a:t>
            </a:r>
          </a:p>
        </p:txBody>
      </p:sp>
    </p:spTree>
    <p:extLst>
      <p:ext uri="{BB962C8B-B14F-4D97-AF65-F5344CB8AC3E}">
        <p14:creationId xmlns:p14="http://schemas.microsoft.com/office/powerpoint/2010/main" val="156726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4A919-267A-3848-9A9E-FDA8BE0A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FD78AA-8251-1B43-92F6-3513D9B1439E}"/>
              </a:ext>
            </a:extLst>
          </p:cNvPr>
          <p:cNvSpPr txBox="1"/>
          <p:nvPr/>
        </p:nvSpPr>
        <p:spPr>
          <a:xfrm>
            <a:off x="6046154" y="547063"/>
            <a:ext cx="2836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Rockwell" panose="02060603020205020403" pitchFamily="18" charset="77"/>
              </a:rPr>
              <a:t>Just Too Busy</a:t>
            </a:r>
          </a:p>
        </p:txBody>
      </p:sp>
    </p:spTree>
    <p:extLst>
      <p:ext uri="{BB962C8B-B14F-4D97-AF65-F5344CB8AC3E}">
        <p14:creationId xmlns:p14="http://schemas.microsoft.com/office/powerpoint/2010/main" val="128474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4A919-267A-3848-9A9E-FDA8BE0A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FD78AA-8251-1B43-92F6-3513D9B1439E}"/>
              </a:ext>
            </a:extLst>
          </p:cNvPr>
          <p:cNvSpPr txBox="1"/>
          <p:nvPr/>
        </p:nvSpPr>
        <p:spPr>
          <a:xfrm>
            <a:off x="6046154" y="547063"/>
            <a:ext cx="2836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Rockwell" panose="02060603020205020403" pitchFamily="18" charset="77"/>
              </a:rPr>
              <a:t>Just Too Busy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C1F3F-3E8B-61FC-CEF3-5091A0B7F83B}"/>
              </a:ext>
            </a:extLst>
          </p:cNvPr>
          <p:cNvSpPr txBox="1"/>
          <p:nvPr/>
        </p:nvSpPr>
        <p:spPr>
          <a:xfrm>
            <a:off x="6046154" y="4741277"/>
            <a:ext cx="2836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902030302020204" pitchFamily="66" charset="0"/>
              </a:rPr>
              <a:t>Too Serve</a:t>
            </a:r>
          </a:p>
        </p:txBody>
      </p:sp>
    </p:spTree>
    <p:extLst>
      <p:ext uri="{BB962C8B-B14F-4D97-AF65-F5344CB8AC3E}">
        <p14:creationId xmlns:p14="http://schemas.microsoft.com/office/powerpoint/2010/main" val="86589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What Does it Take to Serve in Neighborhood Church?">
            <a:extLst>
              <a:ext uri="{FF2B5EF4-FFF2-40B4-BE49-F238E27FC236}">
                <a16:creationId xmlns:a16="http://schemas.microsoft.com/office/drawing/2014/main" id="{020A3444-7F1E-1AC6-0770-EC608D532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36"/>
            <a:ext cx="9142006" cy="685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B17B8-5E00-ED40-A446-6C9538C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21" y="262219"/>
            <a:ext cx="4218383" cy="1269596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What is a servant?</a:t>
            </a:r>
            <a:endParaRPr lang="en-US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F8F-AFA0-6F44-BF44-BF02695C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1815"/>
            <a:ext cx="5368757" cy="5063966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The simplest definition- one who serves</a:t>
            </a:r>
          </a:p>
          <a:p>
            <a:r>
              <a:rPr lang="en-US" dirty="0">
                <a:latin typeface="Cambria" panose="02040503050406030204" pitchFamily="18" charset="0"/>
              </a:rPr>
              <a:t>Note how the early disciples described themselves: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Paul- Romans 1:1; Titus 1:1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Servants in Colossi- Colossians 1:7; 4:7,12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James 1:1; II Peter 1:1; Jude 1</a:t>
            </a:r>
          </a:p>
          <a:p>
            <a:r>
              <a:rPr lang="en-US" dirty="0">
                <a:latin typeface="Cambria" panose="02040503050406030204" pitchFamily="18" charset="0"/>
              </a:rPr>
              <a:t>Not only do we serve Jesus- we also serve one another- Matthew 20:20-28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27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hat Does it Take to Serve in Neighborhood Church?">
            <a:extLst>
              <a:ext uri="{FF2B5EF4-FFF2-40B4-BE49-F238E27FC236}">
                <a16:creationId xmlns:a16="http://schemas.microsoft.com/office/drawing/2014/main" id="{D19EFBA3-E362-0073-FCE8-6D3E4A019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" y="-1636"/>
            <a:ext cx="9159950" cy="685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B17B8-5E00-ED40-A446-6C9538C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21" y="262219"/>
            <a:ext cx="4218383" cy="1269596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The Servant Jesus</a:t>
            </a:r>
            <a:endParaRPr lang="en-US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F8F-AFA0-6F44-BF44-BF02695C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17" y="1531815"/>
            <a:ext cx="5368757" cy="5063966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Being a servant challenges the way most people think.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Jesus is not asking us to do anything he wouldn’t do- Matthew 20:26-28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Jesus put this in action- John 13:3-17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44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17B8-5E00-ED40-A446-6C9538C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38"/>
            <a:ext cx="6430081" cy="1269596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How to be everyday servants</a:t>
            </a:r>
            <a:endParaRPr lang="en-US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F8F-AFA0-6F44-BF44-BF02695C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3256"/>
            <a:ext cx="5368757" cy="5532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Attitude- Matthew 12:35; Philippians 2:5-8; I Peter 5:5</a:t>
            </a:r>
          </a:p>
          <a:p>
            <a:r>
              <a:rPr lang="en-US" dirty="0"/>
              <a:t>Awareness- Titus 3:14; Philippians 2:3-4</a:t>
            </a:r>
          </a:p>
          <a:p>
            <a:r>
              <a:rPr lang="en-US" dirty="0"/>
              <a:t>Action- James 2:15-16</a:t>
            </a:r>
          </a:p>
          <a:p>
            <a:pPr lvl="1"/>
            <a:r>
              <a:rPr lang="en-US" sz="2800" dirty="0"/>
              <a:t>Physical needs- Matthew 25:35-40</a:t>
            </a:r>
          </a:p>
          <a:p>
            <a:pPr lvl="1"/>
            <a:r>
              <a:rPr lang="en-US" sz="2800" dirty="0"/>
              <a:t>Emotional needs- Romans 12:15; Galatians 6:2; I Thess. 5:14</a:t>
            </a:r>
          </a:p>
          <a:p>
            <a:pPr lvl="1"/>
            <a:r>
              <a:rPr lang="en-US" sz="2800" dirty="0"/>
              <a:t>Spiritual needs- I Thess. 5:14; I Peter 2:2; Galatians 6:1</a:t>
            </a:r>
          </a:p>
          <a:p>
            <a:r>
              <a:rPr lang="en-US" dirty="0"/>
              <a:t>Availability- John 9:4; Romans 12:10; Luke 10:25-37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48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165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Baskerville</vt:lpstr>
      <vt:lpstr>Calibri</vt:lpstr>
      <vt:lpstr>Calibri Light</vt:lpstr>
      <vt:lpstr>Cambria</vt:lpstr>
      <vt:lpstr>Comic Sans MS</vt:lpstr>
      <vt:lpstr>Rockwell</vt:lpstr>
      <vt:lpstr>Office Theme</vt:lpstr>
      <vt:lpstr>PowerPoint Presentation</vt:lpstr>
      <vt:lpstr>What are problems facing the church today?</vt:lpstr>
      <vt:lpstr>PowerPoint Presentation</vt:lpstr>
      <vt:lpstr>PowerPoint Presentation</vt:lpstr>
      <vt:lpstr>What is a servant?</vt:lpstr>
      <vt:lpstr>The Servant Jesus</vt:lpstr>
      <vt:lpstr>How to be everyday servants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problems facing the church today?</dc:title>
  <dc:creator>Aric Russell</dc:creator>
  <cp:lastModifiedBy>Aric Russell</cp:lastModifiedBy>
  <cp:revision>18</cp:revision>
  <dcterms:created xsi:type="dcterms:W3CDTF">2019-09-26T13:20:04Z</dcterms:created>
  <dcterms:modified xsi:type="dcterms:W3CDTF">2023-04-29T13:12:58Z</dcterms:modified>
</cp:coreProperties>
</file>