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400" r:id="rId2"/>
    <p:sldId id="256" r:id="rId3"/>
    <p:sldId id="398" r:id="rId4"/>
    <p:sldId id="399" r:id="rId5"/>
    <p:sldId id="397" r:id="rId6"/>
    <p:sldId id="258" r:id="rId7"/>
    <p:sldId id="263" r:id="rId8"/>
    <p:sldId id="39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/>
    <p:restoredTop sz="93119"/>
  </p:normalViewPr>
  <p:slideViewPr>
    <p:cSldViewPr snapToGrid="0" snapToObjects="1">
      <p:cViewPr varScale="1">
        <p:scale>
          <a:sx n="86" d="100"/>
          <a:sy n="86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7613B-D73C-5E47-8B5F-ECCB65423CC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DE6A7-C0B5-1745-8024-B6929F90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0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6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6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5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6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3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5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3A155-CE4E-D547-AA99-5DD0A3CFD3CA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790B2-B28F-1E4E-A70C-37B5017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0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93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9B0D-5F4A-F54A-8276-0C8C99381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30279"/>
            <a:ext cx="6858000" cy="2197443"/>
          </a:xfrm>
        </p:spPr>
        <p:txBody>
          <a:bodyPr anchor="ctr"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What are problems facing the church today?</a:t>
            </a:r>
          </a:p>
        </p:txBody>
      </p:sp>
    </p:spTree>
    <p:extLst>
      <p:ext uri="{BB962C8B-B14F-4D97-AF65-F5344CB8AC3E}">
        <p14:creationId xmlns:p14="http://schemas.microsoft.com/office/powerpoint/2010/main" val="156726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4A919-267A-3848-9A9E-FDA8BE0A1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FD78AA-8251-1B43-92F6-3513D9B1439E}"/>
              </a:ext>
            </a:extLst>
          </p:cNvPr>
          <p:cNvSpPr txBox="1"/>
          <p:nvPr/>
        </p:nvSpPr>
        <p:spPr>
          <a:xfrm>
            <a:off x="5805066" y="292751"/>
            <a:ext cx="2836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Rockwell" panose="02060603020205020403" pitchFamily="18" charset="77"/>
              </a:rPr>
              <a:t>Just Too Busy</a:t>
            </a:r>
          </a:p>
        </p:txBody>
      </p:sp>
    </p:spTree>
    <p:extLst>
      <p:ext uri="{BB962C8B-B14F-4D97-AF65-F5344CB8AC3E}">
        <p14:creationId xmlns:p14="http://schemas.microsoft.com/office/powerpoint/2010/main" val="28515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4A919-267A-3848-9A9E-FDA8BE0A1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FD78AA-8251-1B43-92F6-3513D9B1439E}"/>
              </a:ext>
            </a:extLst>
          </p:cNvPr>
          <p:cNvSpPr txBox="1"/>
          <p:nvPr/>
        </p:nvSpPr>
        <p:spPr>
          <a:xfrm>
            <a:off x="5805066" y="292751"/>
            <a:ext cx="2836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Rockwell" panose="02060603020205020403" pitchFamily="18" charset="77"/>
              </a:rPr>
              <a:t>Just Too Busy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4B185-8D24-2FFC-D1BD-E87FDE4ECBA5}"/>
              </a:ext>
            </a:extLst>
          </p:cNvPr>
          <p:cNvSpPr txBox="1"/>
          <p:nvPr/>
        </p:nvSpPr>
        <p:spPr>
          <a:xfrm>
            <a:off x="5302811" y="4771204"/>
            <a:ext cx="3841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haroni" panose="020F0502020204030204" pitchFamily="34" charset="0"/>
              </a:rPr>
              <a:t>To gather with the saints</a:t>
            </a:r>
          </a:p>
        </p:txBody>
      </p:sp>
    </p:spTree>
    <p:extLst>
      <p:ext uri="{BB962C8B-B14F-4D97-AF65-F5344CB8AC3E}">
        <p14:creationId xmlns:p14="http://schemas.microsoft.com/office/powerpoint/2010/main" val="363999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8CE70E-E58B-DD42-BEA4-D5D06E3BB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0" r="24802" b="1"/>
          <a:stretch/>
        </p:blipFill>
        <p:spPr>
          <a:xfrm>
            <a:off x="5592853" y="0"/>
            <a:ext cx="3551147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B17B8-5E00-ED40-A446-6C9538C3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55" y="174127"/>
            <a:ext cx="5036344" cy="1485088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Too Busy to Come to Church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4F8F-AFA0-6F44-BF44-BF02695C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0501"/>
            <a:ext cx="5760687" cy="4855608"/>
          </a:xfrm>
        </p:spPr>
        <p:txBody>
          <a:bodyPr>
            <a:noAutofit/>
          </a:bodyPr>
          <a:lstStyle/>
          <a:p>
            <a:r>
              <a:rPr lang="en-US" sz="2400" dirty="0">
                <a:cs typeface="Consolas" panose="020B0609020204030204" pitchFamily="49" charset="0"/>
              </a:rPr>
              <a:t>Why do we come to worship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To fulfill the command not to forsake the assembly- </a:t>
            </a:r>
            <a:r>
              <a:rPr lang="en-US" b="1" dirty="0">
                <a:cs typeface="Consolas" panose="020B0609020204030204" pitchFamily="49" charset="0"/>
              </a:rPr>
              <a:t>Hebrews 10:25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To fulfill the command to edify one another- </a:t>
            </a:r>
            <a:r>
              <a:rPr lang="en-US" b="1" dirty="0">
                <a:cs typeface="Consolas" panose="020B0609020204030204" pitchFamily="49" charset="0"/>
              </a:rPr>
              <a:t>Hebrews 10:24; 3:12-14; Romans 14:19; 15:1-3 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To fulfill the command to seek first the kingdom of God- </a:t>
            </a:r>
            <a:r>
              <a:rPr lang="en-US" b="1" dirty="0">
                <a:cs typeface="Consolas" panose="020B0609020204030204" pitchFamily="49" charset="0"/>
              </a:rPr>
              <a:t>Matthew 6:33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To grow and develop spiritually- </a:t>
            </a:r>
            <a:r>
              <a:rPr lang="en-US" b="1" dirty="0">
                <a:cs typeface="Consolas" panose="020B0609020204030204" pitchFamily="49" charset="0"/>
              </a:rPr>
              <a:t>Colossians 3:16; Hebrews 5:12-14</a:t>
            </a:r>
          </a:p>
          <a:p>
            <a:pPr lvl="1"/>
            <a:r>
              <a:rPr lang="en-US" dirty="0">
                <a:cs typeface="Consolas" panose="020B0609020204030204" pitchFamily="49" charset="0"/>
              </a:rPr>
              <a:t>To help the church function properly- </a:t>
            </a:r>
            <a:r>
              <a:rPr lang="en-US" b="1" dirty="0">
                <a:cs typeface="Consolas" panose="020B0609020204030204" pitchFamily="49" charset="0"/>
              </a:rPr>
              <a:t>Romans 12:4-8; I Corinthians 12:12-27</a:t>
            </a:r>
          </a:p>
        </p:txBody>
      </p:sp>
    </p:spTree>
    <p:extLst>
      <p:ext uri="{BB962C8B-B14F-4D97-AF65-F5344CB8AC3E}">
        <p14:creationId xmlns:p14="http://schemas.microsoft.com/office/powerpoint/2010/main" val="9237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8CE70E-E58B-DD42-BEA4-D5D06E3BB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0" r="24802" b="1"/>
          <a:stretch/>
        </p:blipFill>
        <p:spPr>
          <a:xfrm>
            <a:off x="5592853" y="0"/>
            <a:ext cx="3551147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B17B8-5E00-ED40-A446-6C9538C3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58652"/>
            <a:ext cx="5036344" cy="1485088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Too Busy to Gather Outside of Worship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4F8F-AFA0-6F44-BF44-BF02695C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2392"/>
            <a:ext cx="5760687" cy="4855608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mbria" panose="02040503050406030204" pitchFamily="18" charset="0"/>
              </a:rPr>
              <a:t>4 hours a week is not enough</a:t>
            </a:r>
          </a:p>
          <a:p>
            <a:r>
              <a:rPr lang="en-US" sz="3000" dirty="0">
                <a:latin typeface="Cambria" panose="02040503050406030204" pitchFamily="18" charset="0"/>
              </a:rPr>
              <a:t>We need others- </a:t>
            </a:r>
            <a:r>
              <a:rPr lang="en-US" sz="3000" b="1" dirty="0">
                <a:latin typeface="Cambria" panose="02040503050406030204" pitchFamily="18" charset="0"/>
              </a:rPr>
              <a:t>Ecclesiastes 4:9-12; Hebrews 10:24; James 5:16; I Corinthians 12:21</a:t>
            </a:r>
          </a:p>
          <a:p>
            <a:r>
              <a:rPr lang="en-US" sz="3000" dirty="0">
                <a:latin typeface="Cambria" panose="02040503050406030204" pitchFamily="18" charset="0"/>
              </a:rPr>
              <a:t>Others need you- </a:t>
            </a:r>
            <a:r>
              <a:rPr lang="en-US" sz="3000" b="1" dirty="0">
                <a:latin typeface="Cambria" panose="02040503050406030204" pitchFamily="18" charset="0"/>
              </a:rPr>
              <a:t>Romans 12:4-5; I Corinthians 12:14-18</a:t>
            </a:r>
          </a:p>
          <a:p>
            <a:r>
              <a:rPr lang="en-US" sz="3000" dirty="0">
                <a:latin typeface="Cambria" panose="02040503050406030204" pitchFamily="18" charset="0"/>
              </a:rPr>
              <a:t>That means we don’t have to face life alone- </a:t>
            </a:r>
            <a:r>
              <a:rPr lang="en-US" sz="3000" b="1" dirty="0">
                <a:latin typeface="Cambria" panose="02040503050406030204" pitchFamily="18" charset="0"/>
              </a:rPr>
              <a:t>Elijah (I Kings 18-19)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03124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17B8-5E00-ED40-A446-6C9538C3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0" y="334843"/>
            <a:ext cx="5036344" cy="1269596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latin typeface="Baskerville" panose="02020502070401020303" pitchFamily="18" charset="0"/>
                <a:ea typeface="Baskerville" panose="02020502070401020303" pitchFamily="18" charset="0"/>
              </a:rPr>
              <a:t>Three Takeaways  </a:t>
            </a:r>
            <a:endParaRPr lang="en-US" sz="3000" u="sng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4F8F-AFA0-6F44-BF44-BF02695C8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10" y="1604439"/>
            <a:ext cx="5174943" cy="428478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Make going to church a habit</a:t>
            </a:r>
          </a:p>
          <a:p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Don’t let your connections end at the building</a:t>
            </a:r>
          </a:p>
          <a:p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Redeem the time- Ephesians 5:15-16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CE70E-E58B-DD42-BEA4-D5D06E3BB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0" r="24802" b="1"/>
          <a:stretch/>
        </p:blipFill>
        <p:spPr>
          <a:xfrm>
            <a:off x="5592853" y="0"/>
            <a:ext cx="3551147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496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10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168</Words>
  <Application>Microsoft Macintosh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Aharoni</vt:lpstr>
      <vt:lpstr>Arial</vt:lpstr>
      <vt:lpstr>Baskerville</vt:lpstr>
      <vt:lpstr>Calibri</vt:lpstr>
      <vt:lpstr>Calibri Light</vt:lpstr>
      <vt:lpstr>Cambria</vt:lpstr>
      <vt:lpstr>Rockwell</vt:lpstr>
      <vt:lpstr>Office Theme</vt:lpstr>
      <vt:lpstr>PowerPoint Presentation</vt:lpstr>
      <vt:lpstr>What are problems facing the church today?</vt:lpstr>
      <vt:lpstr>PowerPoint Presentation</vt:lpstr>
      <vt:lpstr>PowerPoint Presentation</vt:lpstr>
      <vt:lpstr>Too Busy to Come to Church</vt:lpstr>
      <vt:lpstr>Too Busy to Gather Outside of Worship</vt:lpstr>
      <vt:lpstr>Three Takeaways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problems facing the church today?</dc:title>
  <dc:creator>Aric Russell</dc:creator>
  <cp:lastModifiedBy>Aric Russell</cp:lastModifiedBy>
  <cp:revision>18</cp:revision>
  <dcterms:created xsi:type="dcterms:W3CDTF">2019-09-26T13:20:04Z</dcterms:created>
  <dcterms:modified xsi:type="dcterms:W3CDTF">2023-04-28T22:26:32Z</dcterms:modified>
</cp:coreProperties>
</file>