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397" r:id="rId4"/>
    <p:sldId id="261" r:id="rId5"/>
    <p:sldId id="398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3147"/>
  </p:normalViewPr>
  <p:slideViewPr>
    <p:cSldViewPr snapToGrid="0" snapToObjects="1">
      <p:cViewPr varScale="1">
        <p:scale>
          <a:sx n="60" d="100"/>
          <a:sy n="60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613B-D73C-5E47-8B5F-ECCB65423CC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E6A7-C0B5-1745-8024-B6929F90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E6A7-C0B5-1745-8024-B6929F902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DE6A7-C0B5-1745-8024-B6929F902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9B0D-5F4A-F54A-8276-0C8C9938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30279"/>
            <a:ext cx="6858000" cy="2197443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are problems facing the church today?</a:t>
            </a:r>
          </a:p>
        </p:txBody>
      </p:sp>
    </p:spTree>
    <p:extLst>
      <p:ext uri="{BB962C8B-B14F-4D97-AF65-F5344CB8AC3E}">
        <p14:creationId xmlns:p14="http://schemas.microsoft.com/office/powerpoint/2010/main" val="156726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5847908" y="489098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</p:spTree>
    <p:extLst>
      <p:ext uri="{BB962C8B-B14F-4D97-AF65-F5344CB8AC3E}">
        <p14:creationId xmlns:p14="http://schemas.microsoft.com/office/powerpoint/2010/main" val="128474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5847908" y="489098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8FA57-4F0A-46EE-6FFD-871DD588ECCA}"/>
              </a:ext>
            </a:extLst>
          </p:cNvPr>
          <p:cNvSpPr txBox="1"/>
          <p:nvPr/>
        </p:nvSpPr>
        <p:spPr>
          <a:xfrm>
            <a:off x="5847908" y="4763848"/>
            <a:ext cx="25730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Comic Sans MS" panose="030F0902030302020204" pitchFamily="66" charset="0"/>
              </a:rPr>
              <a:t>To Evangelize</a:t>
            </a:r>
          </a:p>
        </p:txBody>
      </p:sp>
    </p:spTree>
    <p:extLst>
      <p:ext uri="{BB962C8B-B14F-4D97-AF65-F5344CB8AC3E}">
        <p14:creationId xmlns:p14="http://schemas.microsoft.com/office/powerpoint/2010/main" val="94756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442123"/>
            <a:ext cx="5079206" cy="1269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Why do personal evangelism? </a:t>
            </a:r>
            <a:b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3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91" y="1711718"/>
            <a:ext cx="5324962" cy="488046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 follow the example of Jesus 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To carry out the Great Commission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Many are lost in sin</a:t>
            </a:r>
          </a:p>
          <a:p>
            <a:pPr marL="0" indent="0">
              <a:buNone/>
            </a:pP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Because it is the greatest work that we can do for another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CE70E-E58B-DD42-BEA4-D5D06E3BB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0" r="24802" b="1"/>
          <a:stretch/>
        </p:blipFill>
        <p:spPr>
          <a:xfrm>
            <a:off x="5592853" y="0"/>
            <a:ext cx="3551147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33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" y="265815"/>
            <a:ext cx="5324962" cy="126959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Baskerville" panose="02020502070401020303" pitchFamily="18" charset="0"/>
                <a:ea typeface="Baskerville" panose="02020502070401020303" pitchFamily="18" charset="0"/>
              </a:rPr>
              <a:t>Make disciples while going</a:t>
            </a:r>
            <a:b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3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91" y="1382234"/>
            <a:ext cx="5324962" cy="520995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Matthew 28:19</a:t>
            </a:r>
          </a:p>
          <a:p>
            <a:r>
              <a:rPr lang="en-US" sz="3200" dirty="0">
                <a:latin typeface="Cambria" panose="02040503050406030204" pitchFamily="18" charset="0"/>
              </a:rPr>
              <a:t>“Go” is a passive aorist participle- it is describing something that has already happened to us.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YLT- “having gone, then, disciple all nations…”</a:t>
            </a:r>
          </a:p>
          <a:p>
            <a:r>
              <a:rPr lang="en-US" sz="3200" dirty="0">
                <a:latin typeface="Cambria" panose="02040503050406030204" pitchFamily="18" charset="0"/>
              </a:rPr>
              <a:t>Going is something we do all time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The problem is we forget our primary goal while we go</a:t>
            </a:r>
          </a:p>
          <a:p>
            <a:r>
              <a:rPr lang="en-US" sz="3200" dirty="0">
                <a:latin typeface="Cambria" panose="02040503050406030204" pitchFamily="18" charset="0"/>
              </a:rPr>
              <a:t>Acts 8:1-4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CE70E-E58B-DD42-BEA4-D5D06E3BB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0" r="24802" b="1"/>
          <a:stretch/>
        </p:blipFill>
        <p:spPr>
          <a:xfrm>
            <a:off x="5592853" y="0"/>
            <a:ext cx="3551147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95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1492</TotalTime>
  <Words>110</Words>
  <Application>Microsoft Macintosh PowerPoint</Application>
  <PresentationFormat>On-screen Show (4:3)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Cambria</vt:lpstr>
      <vt:lpstr>Comic Sans MS</vt:lpstr>
      <vt:lpstr>Rockwell</vt:lpstr>
      <vt:lpstr>Office Theme</vt:lpstr>
      <vt:lpstr>What are problems facing the church today?</vt:lpstr>
      <vt:lpstr>PowerPoint Presentation</vt:lpstr>
      <vt:lpstr>PowerPoint Presentation</vt:lpstr>
      <vt:lpstr>Why do personal evangelism?  </vt:lpstr>
      <vt:lpstr>Make disciples while going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problems facing the church today?</dc:title>
  <dc:creator>Aric Russell</dc:creator>
  <cp:lastModifiedBy>Aric Russell</cp:lastModifiedBy>
  <cp:revision>15</cp:revision>
  <dcterms:created xsi:type="dcterms:W3CDTF">2019-09-26T13:20:04Z</dcterms:created>
  <dcterms:modified xsi:type="dcterms:W3CDTF">2023-04-29T15:11:47Z</dcterms:modified>
</cp:coreProperties>
</file>