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2" r:id="rId4"/>
    <p:sldId id="397" r:id="rId5"/>
    <p:sldId id="263" r:id="rId6"/>
    <p:sldId id="398" r:id="rId7"/>
    <p:sldId id="400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/>
    <p:restoredTop sz="93077"/>
  </p:normalViewPr>
  <p:slideViewPr>
    <p:cSldViewPr snapToGrid="0" snapToObjects="1">
      <p:cViewPr>
        <p:scale>
          <a:sx n="50" d="100"/>
          <a:sy n="50" d="100"/>
        </p:scale>
        <p:origin x="19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613B-D73C-5E47-8B5F-ECCB65423CC0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E6A7-C0B5-1745-8024-B6929F90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A155-CE4E-D547-AA99-5DD0A3CFD3CA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9B0D-5F4A-F54A-8276-0C8C99381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30279"/>
            <a:ext cx="6858000" cy="2197443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What are problems facing the church today?</a:t>
            </a:r>
          </a:p>
        </p:txBody>
      </p:sp>
    </p:spTree>
    <p:extLst>
      <p:ext uri="{BB962C8B-B14F-4D97-AF65-F5344CB8AC3E}">
        <p14:creationId xmlns:p14="http://schemas.microsoft.com/office/powerpoint/2010/main" val="156726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A919-267A-3848-9A9E-FDA8BE0A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D78AA-8251-1B43-92F6-3513D9B1439E}"/>
              </a:ext>
            </a:extLst>
          </p:cNvPr>
          <p:cNvSpPr txBox="1"/>
          <p:nvPr/>
        </p:nvSpPr>
        <p:spPr>
          <a:xfrm>
            <a:off x="5869173" y="344799"/>
            <a:ext cx="283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ockwell" panose="02060603020205020403" pitchFamily="18" charset="77"/>
              </a:rPr>
              <a:t>Just Too Busy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194FE-D11B-2449-C0ED-07A7B9BB097F}"/>
              </a:ext>
            </a:extLst>
          </p:cNvPr>
          <p:cNvSpPr txBox="1"/>
          <p:nvPr/>
        </p:nvSpPr>
        <p:spPr>
          <a:xfrm>
            <a:off x="6052457" y="4484914"/>
            <a:ext cx="2329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902030302020204" pitchFamily="66" charset="0"/>
              </a:rPr>
              <a:t>To be a family</a:t>
            </a:r>
          </a:p>
        </p:txBody>
      </p:sp>
    </p:spTree>
    <p:extLst>
      <p:ext uri="{BB962C8B-B14F-4D97-AF65-F5344CB8AC3E}">
        <p14:creationId xmlns:p14="http://schemas.microsoft.com/office/powerpoint/2010/main" val="128474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19" y="235551"/>
            <a:ext cx="5036344" cy="126959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Love and Respect</a:t>
            </a:r>
            <a:endParaRPr lang="en-US" sz="3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92" y="1505147"/>
            <a:ext cx="4745398" cy="511730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Ephesians 5:22-23</a:t>
            </a:r>
          </a:p>
          <a:p>
            <a:pPr marL="0" indent="0">
              <a:buNone/>
            </a:pPr>
            <a:endParaRPr lang="en-US" sz="3200" b="1" dirty="0">
              <a:latin typeface="Cambria" panose="02040503050406030204" pitchFamily="18" charset="0"/>
            </a:endParaRPr>
          </a:p>
          <a:p>
            <a:r>
              <a:rPr lang="en-US" sz="3200" b="1" dirty="0">
                <a:latin typeface="Cambria" panose="02040503050406030204" pitchFamily="18" charset="0"/>
              </a:rPr>
              <a:t>The love and respect connection</a:t>
            </a:r>
          </a:p>
          <a:p>
            <a:pPr marL="0" indent="0">
              <a:buNone/>
            </a:pPr>
            <a:endParaRPr lang="en-US" sz="3200" b="1" dirty="0">
              <a:latin typeface="Cambria" panose="02040503050406030204" pitchFamily="18" charset="0"/>
            </a:endParaRPr>
          </a:p>
          <a:p>
            <a:r>
              <a:rPr lang="en-US" sz="3200" b="1" dirty="0">
                <a:latin typeface="Cambria" panose="02040503050406030204" pitchFamily="18" charset="0"/>
              </a:rPr>
              <a:t>The husbands ultimate need is respect and the wife’s ultimate need is love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</a:endParaRPr>
          </a:p>
        </p:txBody>
      </p:sp>
      <p:pic>
        <p:nvPicPr>
          <p:cNvPr id="1032" name="Picture 8" descr="Love &amp; Respect Book — Love &amp; Respect">
            <a:extLst>
              <a:ext uri="{FF2B5EF4-FFF2-40B4-BE49-F238E27FC236}">
                <a16:creationId xmlns:a16="http://schemas.microsoft.com/office/drawing/2014/main" id="{FD62668D-3224-450B-3D4B-F48B2A5E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2" y="0"/>
            <a:ext cx="388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050" name="Picture 2" descr="Love and Respect in Marriage – Growing Godly Generations">
            <a:extLst>
              <a:ext uri="{FF2B5EF4-FFF2-40B4-BE49-F238E27FC236}">
                <a16:creationId xmlns:a16="http://schemas.microsoft.com/office/drawing/2014/main" id="{9CD32190-1E6C-BA07-D23E-9E821345F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257" y="1172029"/>
            <a:ext cx="4574667" cy="4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2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9" y="343904"/>
            <a:ext cx="8055161" cy="1269596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Husbands- are we too busy to fulfill our obligations to our wife? </a:t>
            </a:r>
            <a:endParaRPr lang="en-US" sz="3000" u="sng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10" y="2004459"/>
            <a:ext cx="5174943" cy="428478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C-O-U-P-L-E</a:t>
            </a:r>
          </a:p>
          <a:p>
            <a:pPr lvl="1"/>
            <a:r>
              <a:rPr lang="en-US" sz="3600" b="1" dirty="0">
                <a:latin typeface="Cambria" panose="02040503050406030204" pitchFamily="18" charset="0"/>
              </a:rPr>
              <a:t>Closeness</a:t>
            </a:r>
          </a:p>
          <a:p>
            <a:pPr lvl="1"/>
            <a:r>
              <a:rPr lang="en-US" sz="3600" b="1" dirty="0">
                <a:latin typeface="Cambria" panose="02040503050406030204" pitchFamily="18" charset="0"/>
              </a:rPr>
              <a:t>Openness</a:t>
            </a:r>
          </a:p>
          <a:p>
            <a:pPr lvl="1"/>
            <a:r>
              <a:rPr lang="en-US" sz="3600" b="1" dirty="0">
                <a:latin typeface="Cambria" panose="02040503050406030204" pitchFamily="18" charset="0"/>
              </a:rPr>
              <a:t>Understanding</a:t>
            </a:r>
          </a:p>
          <a:p>
            <a:pPr lvl="1"/>
            <a:r>
              <a:rPr lang="en-US" sz="3600" b="1" dirty="0">
                <a:latin typeface="Cambria" panose="02040503050406030204" pitchFamily="18" charset="0"/>
              </a:rPr>
              <a:t>Peacemaking</a:t>
            </a:r>
          </a:p>
          <a:p>
            <a:pPr lvl="1"/>
            <a:r>
              <a:rPr lang="en-US" sz="3600" b="1" dirty="0">
                <a:latin typeface="Cambria" panose="02040503050406030204" pitchFamily="18" charset="0"/>
              </a:rPr>
              <a:t>Loyalty </a:t>
            </a:r>
          </a:p>
          <a:p>
            <a:pPr lvl="1"/>
            <a:r>
              <a:rPr lang="en-US" sz="3600" b="1" dirty="0">
                <a:latin typeface="Cambria" panose="02040503050406030204" pitchFamily="18" charset="0"/>
              </a:rPr>
              <a:t>Esteem</a:t>
            </a:r>
            <a:endParaRPr lang="en-US" sz="3600" dirty="0">
              <a:latin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Love and Respect - Apps on Google Play">
            <a:extLst>
              <a:ext uri="{FF2B5EF4-FFF2-40B4-BE49-F238E27FC236}">
                <a16:creationId xmlns:a16="http://schemas.microsoft.com/office/drawing/2014/main" id="{9E16C0F8-74B8-C399-73A9-9FF9E792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8355"/>
            <a:ext cx="4223390" cy="46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9" y="334843"/>
            <a:ext cx="8359961" cy="1269596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Wives- are we too busy to fulfill our obligations to our Husband? </a:t>
            </a:r>
            <a:endParaRPr lang="en-US" sz="3000" u="sng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10" y="2004458"/>
            <a:ext cx="5174943" cy="447923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C-H-A-I-R-S</a:t>
            </a:r>
          </a:p>
          <a:p>
            <a:pPr lvl="1"/>
            <a:r>
              <a:rPr lang="en-US" sz="4000" b="1" dirty="0">
                <a:latin typeface="Cambria" panose="02040503050406030204" pitchFamily="18" charset="0"/>
              </a:rPr>
              <a:t>Conquest</a:t>
            </a:r>
          </a:p>
          <a:p>
            <a:pPr lvl="1"/>
            <a:r>
              <a:rPr lang="en-US" sz="4000" b="1" dirty="0">
                <a:latin typeface="Cambria" panose="02040503050406030204" pitchFamily="18" charset="0"/>
              </a:rPr>
              <a:t>Hierarchy</a:t>
            </a:r>
          </a:p>
          <a:p>
            <a:pPr lvl="1"/>
            <a:r>
              <a:rPr lang="en-US" sz="4000" b="1" dirty="0">
                <a:latin typeface="Cambria" panose="02040503050406030204" pitchFamily="18" charset="0"/>
              </a:rPr>
              <a:t>Authority</a:t>
            </a:r>
          </a:p>
          <a:p>
            <a:pPr lvl="1"/>
            <a:r>
              <a:rPr lang="en-US" sz="4000" b="1" dirty="0">
                <a:latin typeface="Cambria" panose="02040503050406030204" pitchFamily="18" charset="0"/>
              </a:rPr>
              <a:t>Insight</a:t>
            </a:r>
          </a:p>
          <a:p>
            <a:pPr lvl="1"/>
            <a:r>
              <a:rPr lang="en-US" sz="4000" b="1" dirty="0">
                <a:latin typeface="Cambria" panose="02040503050406030204" pitchFamily="18" charset="0"/>
              </a:rPr>
              <a:t>Relationship</a:t>
            </a:r>
          </a:p>
          <a:p>
            <a:pPr lvl="1"/>
            <a:r>
              <a:rPr lang="en-US" sz="4000" b="1" dirty="0">
                <a:latin typeface="Cambria" panose="02040503050406030204" pitchFamily="18" charset="0"/>
              </a:rPr>
              <a:t>Sexuality </a:t>
            </a:r>
            <a:endParaRPr lang="en-US" sz="4000" dirty="0">
              <a:latin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</a:endParaRPr>
          </a:p>
        </p:txBody>
      </p:sp>
      <p:pic>
        <p:nvPicPr>
          <p:cNvPr id="3076" name="Picture 4" descr="Love and Respect - Apps on Google Play">
            <a:extLst>
              <a:ext uri="{FF2B5EF4-FFF2-40B4-BE49-F238E27FC236}">
                <a16:creationId xmlns:a16="http://schemas.microsoft.com/office/drawing/2014/main" id="{81E6731E-43F4-B5DD-5EB6-92B2D3E4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2410"/>
            <a:ext cx="4481286" cy="44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19" y="235551"/>
            <a:ext cx="5036344" cy="1269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Parents- are we too busy to fulfill our obligations to our children?</a:t>
            </a:r>
            <a:endParaRPr lang="en-US" sz="3200" u="sng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5" y="1866679"/>
            <a:ext cx="5174943" cy="47557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Many responsibilities cannot be fulfilled without spending time together</a:t>
            </a: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Children learn from what they see</a:t>
            </a: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Training young people requires high standards</a:t>
            </a:r>
          </a:p>
          <a:p>
            <a:pPr marL="342900" lvl="1" indent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pPr marL="342900" lvl="1" indent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Parents Stock Illustrations – 64,974 Parents Stock Illustrations, Vectors &amp;  Clipart - Dreamstime">
            <a:extLst>
              <a:ext uri="{FF2B5EF4-FFF2-40B4-BE49-F238E27FC236}">
                <a16:creationId xmlns:a16="http://schemas.microsoft.com/office/drawing/2014/main" id="{AC05CB9D-B00D-68CB-92F2-EDCDDCD5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0"/>
            <a:ext cx="360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112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Cambria</vt:lpstr>
      <vt:lpstr>Comic Sans MS</vt:lpstr>
      <vt:lpstr>Rockwell</vt:lpstr>
      <vt:lpstr>Office Theme</vt:lpstr>
      <vt:lpstr>What are problems facing the church today?</vt:lpstr>
      <vt:lpstr>PowerPoint Presentation</vt:lpstr>
      <vt:lpstr>Love and Respect</vt:lpstr>
      <vt:lpstr>PowerPoint Presentation</vt:lpstr>
      <vt:lpstr>Husbands- are we too busy to fulfill our obligations to our wife? </vt:lpstr>
      <vt:lpstr>Wives- are we too busy to fulfill our obligations to our Husband? </vt:lpstr>
      <vt:lpstr>Parents- are we too busy to fulfill our obligations to our children?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problems facing the church today?</dc:title>
  <dc:creator>Aric Russell</dc:creator>
  <cp:lastModifiedBy>Aric Russell</cp:lastModifiedBy>
  <cp:revision>16</cp:revision>
  <dcterms:created xsi:type="dcterms:W3CDTF">2019-09-26T13:20:04Z</dcterms:created>
  <dcterms:modified xsi:type="dcterms:W3CDTF">2023-04-30T01:43:24Z</dcterms:modified>
</cp:coreProperties>
</file>