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1" r:id="rId2"/>
    <p:sldMasterId id="2147483734" r:id="rId3"/>
    <p:sldMasterId id="2147483746" r:id="rId4"/>
  </p:sldMasterIdLst>
  <p:notesMasterIdLst>
    <p:notesMasterId r:id="rId17"/>
  </p:notesMasterIdLst>
  <p:sldIdLst>
    <p:sldId id="256" r:id="rId5"/>
    <p:sldId id="2134" r:id="rId6"/>
    <p:sldId id="2123" r:id="rId7"/>
    <p:sldId id="2128" r:id="rId8"/>
    <p:sldId id="2124" r:id="rId9"/>
    <p:sldId id="2136" r:id="rId10"/>
    <p:sldId id="2126" r:id="rId11"/>
    <p:sldId id="2133" r:id="rId12"/>
    <p:sldId id="2137" r:id="rId13"/>
    <p:sldId id="2129" r:id="rId14"/>
    <p:sldId id="2130" r:id="rId15"/>
    <p:sldId id="213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a:srgbClr val="3278CC"/>
    <a:srgbClr val="4C0000"/>
    <a:srgbClr val="441918"/>
    <a:srgbClr val="1F2610"/>
    <a:srgbClr val="323E1A"/>
    <a:srgbClr val="EFE491"/>
    <a:srgbClr val="FFE6B3"/>
    <a:srgbClr val="FFDB9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7D338-4F65-45E1-A4E6-46228919DB4E}" v="1202" dt="2022-09-24T04:49:32.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84" autoAdjust="0"/>
  </p:normalViewPr>
  <p:slideViewPr>
    <p:cSldViewPr>
      <p:cViewPr varScale="1">
        <p:scale>
          <a:sx n="67" d="100"/>
          <a:sy n="67" d="100"/>
        </p:scale>
        <p:origin x="822"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B78A0-9683-4927-8E34-1376733507F1}" type="datetimeFigureOut">
              <a:rPr lang="en-US" smtClean="0"/>
              <a:pPr/>
              <a:t>9/14/2022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59D07-241C-4B3E-956C-32D3DFABF2A3}" type="slidenum">
              <a:rPr lang="en-US" smtClean="0"/>
              <a:pPr/>
              <a:t>‹#›</a:t>
            </a:fld>
            <a:endParaRPr lang="en-US"/>
          </a:p>
        </p:txBody>
      </p:sp>
    </p:spTree>
    <p:extLst>
      <p:ext uri="{BB962C8B-B14F-4D97-AF65-F5344CB8AC3E}">
        <p14:creationId xmlns:p14="http://schemas.microsoft.com/office/powerpoint/2010/main" val="787418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 bookends of life: Our birth and death – which we have very little control over.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272E1-E557-45DB-8B83-156914B78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257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272E1-E557-45DB-8B83-156914B78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590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272E1-E557-45DB-8B83-156914B78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21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272E1-E557-45DB-8B83-156914B78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471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272E1-E557-45DB-8B83-156914B78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510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“Honor father and Mother” is the 5</a:t>
            </a:r>
            <a:r>
              <a:rPr lang="en-US" baseline="30000" dirty="0"/>
              <a:t>th</a:t>
            </a:r>
            <a:r>
              <a:rPr lang="en-US" dirty="0"/>
              <a:t> commandment not 1</a:t>
            </a:r>
            <a:r>
              <a:rPr lang="en-US" baseline="30000" dirty="0"/>
              <a:t>st</a:t>
            </a:r>
            <a:r>
              <a:rPr lang="en-US" dirty="0"/>
              <a:t>.  Paul probably meant a command that was of primary importance to children.  Obeying and honoring parents would require a disciplined life, which would lead to a long and happy life.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272E1-E557-45DB-8B83-156914B78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26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272E1-E557-45DB-8B83-156914B78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30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272E1-E557-45DB-8B83-156914B78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635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272E1-E557-45DB-8B83-156914B78C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112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descr="Swirl.png"/>
          <p:cNvPicPr>
            <a:picLocks noChangeAspect="1"/>
          </p:cNvPicPr>
          <p:nvPr userDrawn="1"/>
        </p:nvPicPr>
        <p:blipFill>
          <a:blip r:embed="rId3" cstate="print"/>
          <a:stretch>
            <a:fillRect/>
          </a:stretch>
        </p:blipFill>
        <p:spPr>
          <a:xfrm>
            <a:off x="0" y="912118"/>
            <a:ext cx="9144000" cy="3202682"/>
          </a:xfrm>
          <a:prstGeom prst="rect">
            <a:avLst/>
          </a:prstGeom>
        </p:spPr>
      </p:pic>
    </p:spTree>
    <p:extLst>
      <p:ext uri="{BB962C8B-B14F-4D97-AF65-F5344CB8AC3E}">
        <p14:creationId xmlns:p14="http://schemas.microsoft.com/office/powerpoint/2010/main" val="261703843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5224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91806211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0323235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6000611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03665335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419276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953443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83974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38675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096671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cstate="print"/>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06417076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65918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54352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59703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42944036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64301304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013D84-C0F9-4724-ACB0-47DAF184DC9E}"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2224172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13D84-C0F9-4724-ACB0-47DAF184DC9E}"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2018644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013D84-C0F9-4724-ACB0-47DAF184DC9E}"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1512608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013D84-C0F9-4724-ACB0-47DAF184DC9E}"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576861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013D84-C0F9-4724-ACB0-47DAF184DC9E}" type="datetimeFigureOut">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249767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390386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013D84-C0F9-4724-ACB0-47DAF184DC9E}" type="datetimeFigureOut">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29484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13D84-C0F9-4724-ACB0-47DAF184DC9E}" type="datetimeFigureOut">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3041494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013D84-C0F9-4724-ACB0-47DAF184DC9E}"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1830219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013D84-C0F9-4724-ACB0-47DAF184DC9E}" type="datetimeFigureOut">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997220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13D84-C0F9-4724-ACB0-47DAF184DC9E}"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299849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13D84-C0F9-4724-ACB0-47DAF184DC9E}"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178FB-AB37-4192-9549-09604C68621F}" type="slidenum">
              <a:rPr lang="en-US" smtClean="0"/>
              <a:t>‹#›</a:t>
            </a:fld>
            <a:endParaRPr lang="en-US"/>
          </a:p>
        </p:txBody>
      </p:sp>
    </p:spTree>
    <p:extLst>
      <p:ext uri="{BB962C8B-B14F-4D97-AF65-F5344CB8AC3E}">
        <p14:creationId xmlns:p14="http://schemas.microsoft.com/office/powerpoint/2010/main" val="2691714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25286C-F894-4C79-8A9F-FACD72F05B3A}"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181673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5286C-F894-4C79-8A9F-FACD72F05B3A}"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3479702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5286C-F894-4C79-8A9F-FACD72F05B3A}"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863538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25286C-F894-4C79-8A9F-FACD72F05B3A}"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253440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007672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25286C-F894-4C79-8A9F-FACD72F05B3A}" type="datetimeFigureOut">
              <a:rPr lang="en-US" smtClean="0"/>
              <a:pPr/>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61897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25286C-F894-4C79-8A9F-FACD72F05B3A}" type="datetimeFigureOut">
              <a:rPr lang="en-US" smtClean="0"/>
              <a:pPr/>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965686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5286C-F894-4C79-8A9F-FACD72F05B3A}" type="datetimeFigureOut">
              <a:rPr lang="en-US" smtClean="0"/>
              <a:pPr/>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3334136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25286C-F894-4C79-8A9F-FACD72F05B3A}"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1528539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25286C-F894-4C79-8A9F-FACD72F05B3A}"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2965770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5286C-F894-4C79-8A9F-FACD72F05B3A}"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1941923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25286C-F894-4C79-8A9F-FACD72F05B3A}"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431AE-67AC-4452-9112-08B543365CDA}" type="slidenum">
              <a:rPr lang="en-US" smtClean="0"/>
              <a:pPr/>
              <a:t>‹#›</a:t>
            </a:fld>
            <a:endParaRPr lang="en-US"/>
          </a:p>
        </p:txBody>
      </p:sp>
    </p:spTree>
    <p:extLst>
      <p:ext uri="{BB962C8B-B14F-4D97-AF65-F5344CB8AC3E}">
        <p14:creationId xmlns:p14="http://schemas.microsoft.com/office/powerpoint/2010/main" val="60208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5808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6475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26253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79947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7662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1926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6552367"/>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13D84-C0F9-4724-ACB0-47DAF184DC9E}" type="datetimeFigureOut">
              <a:rPr lang="en-US" smtClean="0"/>
              <a:t>9/14/2022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178FB-AB37-4192-9549-09604C68621F}" type="slidenum">
              <a:rPr lang="en-US" smtClean="0"/>
              <a:t>‹#›</a:t>
            </a:fld>
            <a:endParaRPr lang="en-US"/>
          </a:p>
        </p:txBody>
      </p:sp>
    </p:spTree>
    <p:extLst>
      <p:ext uri="{BB962C8B-B14F-4D97-AF65-F5344CB8AC3E}">
        <p14:creationId xmlns:p14="http://schemas.microsoft.com/office/powerpoint/2010/main" val="211801098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5286C-F894-4C79-8A9F-FACD72F05B3A}" type="datetimeFigureOut">
              <a:rPr lang="en-US" smtClean="0"/>
              <a:pPr/>
              <a:t>9/14/2022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431AE-67AC-4452-9112-08B543365CDA}" type="slidenum">
              <a:rPr lang="en-US" smtClean="0"/>
              <a:pPr/>
              <a:t>‹#›</a:t>
            </a:fld>
            <a:endParaRPr lang="en-US"/>
          </a:p>
        </p:txBody>
      </p:sp>
    </p:spTree>
    <p:extLst>
      <p:ext uri="{BB962C8B-B14F-4D97-AF65-F5344CB8AC3E}">
        <p14:creationId xmlns:p14="http://schemas.microsoft.com/office/powerpoint/2010/main" val="23915340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DD6698C4-172F-4A0D-8F20-2347DA8EE679}"/>
              </a:ext>
            </a:extLst>
          </p:cNvPr>
          <p:cNvSpPr txBox="1">
            <a:spLocks noChangeArrowheads="1"/>
          </p:cNvSpPr>
          <p:nvPr/>
        </p:nvSpPr>
        <p:spPr bwMode="auto">
          <a:xfrm>
            <a:off x="4885341" y="38100"/>
            <a:ext cx="3953859" cy="1807305"/>
          </a:xfrm>
          <a:prstGeom prst="rect">
            <a:avLst/>
          </a:prstGeom>
          <a:extLst>
            <a:ext uri="{909E8E84-426E-40DD-AFC4-6F175D3DCCD1}">
              <a14:hiddenFill xmlns:a14="http://schemas.microsoft.com/office/drawing/2010/main">
                <a:solidFill>
                  <a:srgbClr val="5B9BD5"/>
                </a:solidFill>
              </a14:hiddenFill>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defRPr/>
            </a:pPr>
            <a:r>
              <a:rPr kumimoji="0" lang="en-US" altLang="en-US" sz="4400" b="1" i="0" u="none" strike="noStrike" cap="none" spc="0" normalizeH="0" baseline="0" noProof="0" dirty="0">
                <a:ln>
                  <a:noFill/>
                </a:ln>
                <a:uLnTx/>
                <a:uFillTx/>
                <a:latin typeface="Bodoni MT Condensed" panose="02070606080606020203" pitchFamily="18" charset="0"/>
                <a:ea typeface="+mj-ea"/>
                <a:cs typeface="+mj-cs"/>
              </a:rPr>
              <a:t>Navigating The Landscapes Of Life</a:t>
            </a:r>
            <a:endParaRPr kumimoji="0" lang="en-US" altLang="en-US" sz="4400" b="0" i="0" u="none" strike="noStrike" cap="none" spc="0" normalizeH="0" baseline="0" noProof="0" dirty="0">
              <a:ln>
                <a:noFill/>
              </a:ln>
              <a:uLnTx/>
              <a:uFillTx/>
              <a:latin typeface="Bodoni MT Condensed" panose="02070606080606020203" pitchFamily="18" charset="0"/>
              <a:ea typeface="+mj-ea"/>
              <a:cs typeface="+mj-cs"/>
            </a:endParaRPr>
          </a:p>
        </p:txBody>
      </p:sp>
      <p:pic>
        <p:nvPicPr>
          <p:cNvPr id="5" name="Picture 4" descr="A clock hanging on the wall&#10;&#10;Description generated with very high confidence">
            <a:extLst>
              <a:ext uri="{FF2B5EF4-FFF2-40B4-BE49-F238E27FC236}">
                <a16:creationId xmlns:a16="http://schemas.microsoft.com/office/drawing/2014/main" id="{716269C6-7A6C-4216-B1BD-E8A0EBA29CBC}"/>
              </a:ext>
            </a:extLst>
          </p:cNvPr>
          <p:cNvPicPr>
            <a:picLocks noChangeAspect="1"/>
          </p:cNvPicPr>
          <p:nvPr/>
        </p:nvPicPr>
        <p:blipFill rotWithShape="1">
          <a:blip r:embed="rId2">
            <a:extLst>
              <a:ext uri="{28A0092B-C50C-407E-A947-70E740481C1C}">
                <a14:useLocalDpi xmlns:a14="http://schemas.microsoft.com/office/drawing/2010/main" val="0"/>
              </a:ext>
            </a:extLst>
          </a:blip>
          <a:srcRect l="45247" r="10102" b="-1"/>
          <a:stretch/>
        </p:blipFill>
        <p:spPr>
          <a:xfrm>
            <a:off x="19" y="10"/>
            <a:ext cx="4885321"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 name="TextBox 9">
            <a:extLst>
              <a:ext uri="{FF2B5EF4-FFF2-40B4-BE49-F238E27FC236}">
                <a16:creationId xmlns:a16="http://schemas.microsoft.com/office/drawing/2014/main" id="{697693DD-A74F-4C94-B894-7DAC85319346}"/>
              </a:ext>
            </a:extLst>
          </p:cNvPr>
          <p:cNvSpPr txBox="1"/>
          <p:nvPr/>
        </p:nvSpPr>
        <p:spPr>
          <a:xfrm>
            <a:off x="4909152" y="2357902"/>
            <a:ext cx="4038600" cy="3987600"/>
          </a:xfrm>
          <a:prstGeom prst="rect">
            <a:avLst/>
          </a:prstGeom>
        </p:spPr>
        <p:txBody>
          <a:bodyPr vert="horz" lIns="91440" tIns="45720" rIns="91440" bIns="45720" rtlCol="0">
            <a:noAutofit/>
          </a:bodyPr>
          <a:lstStyle/>
          <a:p>
            <a:pPr marL="130969" marR="0" lvl="0" indent="-228600" fontAlgn="auto">
              <a:lnSpc>
                <a:spcPct val="90000"/>
              </a:lnSpc>
              <a:spcBef>
                <a:spcPts val="0"/>
              </a:spcBef>
              <a:spcAft>
                <a:spcPts val="2400"/>
              </a:spcAft>
              <a:buClr>
                <a:srgbClr val="FF0000"/>
              </a:buClr>
              <a:buSzTx/>
              <a:buFont typeface="Arial" panose="020B0604020202020204" pitchFamily="34" charset="0"/>
              <a:buChar char="•"/>
              <a:tabLst/>
              <a:defRPr/>
            </a:pPr>
            <a:r>
              <a:rPr kumimoji="0" lang="en-US" sz="2000" b="0" i="0" u="none" strike="noStrike" cap="none" spc="0" normalizeH="0" baseline="0" noProof="0" dirty="0">
                <a:ln>
                  <a:noFill/>
                </a:ln>
                <a:effectLst/>
                <a:uLnTx/>
                <a:uFillTx/>
              </a:rPr>
              <a:t>Navigating The River of Time</a:t>
            </a:r>
          </a:p>
          <a:p>
            <a:pPr marL="130969" marR="0" lvl="0" indent="-228600" fontAlgn="auto">
              <a:lnSpc>
                <a:spcPct val="90000"/>
              </a:lnSpc>
              <a:spcBef>
                <a:spcPts val="0"/>
              </a:spcBef>
              <a:spcAft>
                <a:spcPts val="2400"/>
              </a:spcAft>
              <a:buClr>
                <a:srgbClr val="FF0000"/>
              </a:buClr>
              <a:buSzTx/>
              <a:buFont typeface="Arial" panose="020B0604020202020204" pitchFamily="34" charset="0"/>
              <a:buChar char="•"/>
              <a:tabLst>
                <a:tab pos="228600" algn="l"/>
              </a:tabLst>
              <a:defRPr/>
            </a:pPr>
            <a:r>
              <a:rPr kumimoji="0" lang="en-US" sz="2000" b="0" i="0" u="none" strike="noStrike" cap="none" spc="0" normalizeH="0" baseline="0" noProof="0" dirty="0">
                <a:ln>
                  <a:noFill/>
                </a:ln>
                <a:effectLst/>
                <a:uLnTx/>
                <a:uFillTx/>
              </a:rPr>
              <a:t>Navigating The Mountaintops Of     	Success</a:t>
            </a:r>
          </a:p>
          <a:p>
            <a:pPr marL="130969" marR="0" lvl="0" indent="-228600" fontAlgn="auto">
              <a:lnSpc>
                <a:spcPct val="90000"/>
              </a:lnSpc>
              <a:spcBef>
                <a:spcPts val="0"/>
              </a:spcBef>
              <a:spcAft>
                <a:spcPts val="2400"/>
              </a:spcAft>
              <a:buClr>
                <a:srgbClr val="FF0000"/>
              </a:buClr>
              <a:buSzTx/>
              <a:buFont typeface="Arial" panose="020B0604020202020204" pitchFamily="34" charset="0"/>
              <a:buChar char="•"/>
              <a:tabLst>
                <a:tab pos="228600" algn="l"/>
              </a:tabLst>
              <a:defRPr/>
            </a:pPr>
            <a:r>
              <a:rPr kumimoji="0" lang="en-US" sz="2000" b="0" i="0" u="none" strike="noStrike" cap="none" spc="0" normalizeH="0" baseline="0" noProof="0" dirty="0">
                <a:ln>
                  <a:noFill/>
                </a:ln>
                <a:effectLst/>
                <a:uLnTx/>
                <a:uFillTx/>
              </a:rPr>
              <a:t>Navigating The Hidden Rocks Of 	</a:t>
            </a:r>
            <a:r>
              <a:rPr kumimoji="0" lang="en-US" sz="2000" b="0" i="1" u="none" strike="noStrike" cap="none" spc="0" normalizeH="0" baseline="0" noProof="0" dirty="0">
                <a:ln>
                  <a:noFill/>
                </a:ln>
                <a:effectLst/>
                <a:uLnTx/>
                <a:uFillTx/>
              </a:rPr>
              <a:t>Fake</a:t>
            </a:r>
            <a:r>
              <a:rPr kumimoji="0" lang="en-US" sz="2000" b="0" i="0" u="none" strike="noStrike" cap="none" spc="0" normalizeH="0" baseline="0" noProof="0" dirty="0">
                <a:ln>
                  <a:noFill/>
                </a:ln>
                <a:effectLst/>
                <a:uLnTx/>
                <a:uFillTx/>
              </a:rPr>
              <a:t> Truth</a:t>
            </a:r>
          </a:p>
          <a:p>
            <a:pPr marL="130969" marR="0" lvl="0" indent="-228600" fontAlgn="auto">
              <a:lnSpc>
                <a:spcPct val="90000"/>
              </a:lnSpc>
              <a:spcBef>
                <a:spcPts val="0"/>
              </a:spcBef>
              <a:spcAft>
                <a:spcPts val="2400"/>
              </a:spcAft>
              <a:buClr>
                <a:srgbClr val="FF0000"/>
              </a:buClr>
              <a:buSzTx/>
              <a:buFont typeface="Arial" panose="020B0604020202020204" pitchFamily="34" charset="0"/>
              <a:buChar char="•"/>
              <a:tabLst>
                <a:tab pos="228600" algn="l"/>
              </a:tabLst>
              <a:defRPr/>
            </a:pPr>
            <a:r>
              <a:rPr kumimoji="0" lang="en-US" sz="2000" b="0" i="0" u="none" strike="noStrike" cap="none" spc="0" normalizeH="0" baseline="0" noProof="0" dirty="0">
                <a:ln>
                  <a:noFill/>
                </a:ln>
                <a:effectLst/>
                <a:uLnTx/>
                <a:uFillTx/>
              </a:rPr>
              <a:t>Navigating The Valley Of 	Discouragement &amp; Fear</a:t>
            </a:r>
          </a:p>
          <a:p>
            <a:pPr marL="130969" marR="0" lvl="0" indent="-228600" fontAlgn="auto">
              <a:lnSpc>
                <a:spcPct val="90000"/>
              </a:lnSpc>
              <a:spcBef>
                <a:spcPts val="0"/>
              </a:spcBef>
              <a:spcAft>
                <a:spcPts val="2400"/>
              </a:spcAft>
              <a:buClr>
                <a:srgbClr val="FF0000"/>
              </a:buClr>
              <a:buSzTx/>
              <a:buFont typeface="Arial" panose="020B0604020202020204" pitchFamily="34" charset="0"/>
              <a:buChar char="•"/>
              <a:tabLst>
                <a:tab pos="171450" algn="l"/>
              </a:tabLst>
              <a:defRPr/>
            </a:pPr>
            <a:r>
              <a:rPr kumimoji="0" lang="en-US" sz="2000" b="0" i="0" u="none" strike="noStrike" cap="none" spc="0" normalizeH="0" baseline="0" noProof="0" dirty="0">
                <a:ln>
                  <a:noFill/>
                </a:ln>
                <a:effectLst/>
                <a:uLnTx/>
                <a:uFillTx/>
              </a:rPr>
              <a:t>Navigating Gods Narrow, Straight 	 Path To Heaven</a:t>
            </a:r>
          </a:p>
        </p:txBody>
      </p:sp>
    </p:spTree>
    <p:extLst>
      <p:ext uri="{BB962C8B-B14F-4D97-AF65-F5344CB8AC3E}">
        <p14:creationId xmlns:p14="http://schemas.microsoft.com/office/powerpoint/2010/main" val="911424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686515" y="317301"/>
            <a:ext cx="3672840" cy="1766446"/>
          </a:xfrm>
          <a:prstGeom prst="rect">
            <a:avLst/>
          </a:prstGeom>
          <a:noFill/>
        </p:spPr>
        <p:txBody>
          <a:bodyPr wrap="square" rtlCol="0">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7000" i="0" u="none" strike="noStrike" kern="1200" cap="none" spc="0" normalizeH="0" baseline="0" noProof="0" dirty="0">
                <a:ln>
                  <a:noFill/>
                </a:ln>
                <a:solidFill>
                  <a:prstClr val="black"/>
                </a:solidFill>
                <a:effectLst>
                  <a:glow rad="228600">
                    <a:schemeClr val="accent1">
                      <a:satMod val="175000"/>
                      <a:alpha val="40000"/>
                    </a:schemeClr>
                  </a:glow>
                </a:effectLst>
                <a:uLnTx/>
                <a:uFillTx/>
                <a:latin typeface="Bodoni MT Condensed" panose="02070606080606020203" pitchFamily="18" charset="0"/>
              </a:rPr>
              <a:t>A Time Of </a:t>
            </a:r>
          </a:p>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7000" i="0" u="none" strike="noStrike" kern="1200" cap="none" spc="0" normalizeH="0" baseline="0" noProof="0" dirty="0">
                <a:ln>
                  <a:noFill/>
                </a:ln>
                <a:solidFill>
                  <a:prstClr val="black"/>
                </a:solidFill>
                <a:effectLst>
                  <a:glow rad="228600">
                    <a:schemeClr val="accent1">
                      <a:satMod val="175000"/>
                      <a:alpha val="40000"/>
                    </a:schemeClr>
                  </a:glow>
                </a:effectLst>
                <a:uLnTx/>
                <a:uFillTx/>
                <a:latin typeface="Bodoni MT Condensed" panose="02070606080606020203" pitchFamily="18" charset="0"/>
              </a:rPr>
              <a:t>Judgment</a:t>
            </a:r>
          </a:p>
        </p:txBody>
      </p:sp>
      <p:sp>
        <p:nvSpPr>
          <p:cNvPr id="3" name="TextBox 2"/>
          <p:cNvSpPr txBox="1"/>
          <p:nvPr/>
        </p:nvSpPr>
        <p:spPr>
          <a:xfrm>
            <a:off x="280987" y="2468963"/>
            <a:ext cx="3611165"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a:ea typeface="+mn-ea"/>
                <a:cs typeface="+mn-cs"/>
              </a:rPr>
              <a:t>2 Corinthians 5:10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“For we must all appear before the judgment seat of Christ, so that each one may receive what is due for what he has done in the body, whether good or evil.”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FB3A3957-2F1C-42A9-96A9-1EB5CDF3C1DC}"/>
              </a:ext>
            </a:extLst>
          </p:cNvPr>
          <p:cNvSpPr txBox="1"/>
          <p:nvPr/>
        </p:nvSpPr>
        <p:spPr>
          <a:xfrm>
            <a:off x="4800600" y="2464452"/>
            <a:ext cx="3611165"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effectLst/>
                <a:uLnTx/>
                <a:uFillTx/>
                <a:latin typeface="Calibri"/>
                <a:ea typeface="+mn-ea"/>
                <a:cs typeface="+mn-cs"/>
              </a:rPr>
              <a:t>Romans 14:12</a:t>
            </a:r>
            <a:endParaRPr kumimoji="0" lang="en-US" sz="1800" b="0" i="1"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“So then each of us will give an account of himself to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398FE1D-2654-4C17-9BE6-97B618A5944A}"/>
              </a:ext>
            </a:extLst>
          </p:cNvPr>
          <p:cNvSpPr txBox="1"/>
          <p:nvPr/>
        </p:nvSpPr>
        <p:spPr>
          <a:xfrm>
            <a:off x="4800600" y="4038600"/>
            <a:ext cx="4038600" cy="200054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effectLst/>
                <a:uLnTx/>
                <a:uFillTx/>
                <a:latin typeface="Calibri"/>
                <a:ea typeface="+mn-ea"/>
                <a:cs typeface="+mn-cs"/>
              </a:rPr>
              <a:t>1 Peter 4:17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“For it is time for judgment to begin at the household of God; and if it begins with us, what will be the outcome for those who do not obey the gospel of God?” </a:t>
            </a:r>
          </a:p>
        </p:txBody>
      </p:sp>
      <p:pic>
        <p:nvPicPr>
          <p:cNvPr id="5" name="Picture 4">
            <a:extLst>
              <a:ext uri="{FF2B5EF4-FFF2-40B4-BE49-F238E27FC236}">
                <a16:creationId xmlns:a16="http://schemas.microsoft.com/office/drawing/2014/main" id="{F9B1E8FB-2F91-446D-92A5-3DCC9AF1C6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840" y="61996"/>
            <a:ext cx="3814638" cy="2126812"/>
          </a:xfrm>
          <a:prstGeom prst="rect">
            <a:avLst/>
          </a:prstGeom>
        </p:spPr>
      </p:pic>
      <p:cxnSp>
        <p:nvCxnSpPr>
          <p:cNvPr id="4" name="Straight Connector 3">
            <a:extLst>
              <a:ext uri="{FF2B5EF4-FFF2-40B4-BE49-F238E27FC236}">
                <a16:creationId xmlns:a16="http://schemas.microsoft.com/office/drawing/2014/main" id="{B31A9801-4B9C-FDE1-20DC-FD0B8657D300}"/>
              </a:ext>
            </a:extLst>
          </p:cNvPr>
          <p:cNvCxnSpPr/>
          <p:nvPr/>
        </p:nvCxnSpPr>
        <p:spPr>
          <a:xfrm>
            <a:off x="0" y="2136277"/>
            <a:ext cx="91747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25F519E-9701-F81C-0982-2B55E8A909CC}"/>
              </a:ext>
            </a:extLst>
          </p:cNvPr>
          <p:cNvSpPr/>
          <p:nvPr/>
        </p:nvSpPr>
        <p:spPr>
          <a:xfrm>
            <a:off x="0" y="6324602"/>
            <a:ext cx="9144000" cy="508896"/>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50800" dist="63500" dir="2700000" algn="tl" rotWithShape="0">
                    <a:prstClr val="black"/>
                  </a:outerShdw>
                </a:effectLst>
                <a:latin typeface="Bodoni MT Condensed" panose="02070606080606020203" pitchFamily="18" charset="0"/>
              </a:rPr>
              <a:t>Ecclesiastes 3:1-8</a:t>
            </a:r>
          </a:p>
        </p:txBody>
      </p:sp>
    </p:spTree>
    <p:extLst>
      <p:ext uri="{BB962C8B-B14F-4D97-AF65-F5344CB8AC3E}">
        <p14:creationId xmlns:p14="http://schemas.microsoft.com/office/powerpoint/2010/main" val="3209817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28626" y="185692"/>
            <a:ext cx="3810000" cy="1800365"/>
          </a:xfrm>
          <a:prstGeom prst="rect">
            <a:avLst/>
          </a:prstGeom>
          <a:noFill/>
        </p:spPr>
        <p:txBody>
          <a:bodyPr wrap="square" rtlCol="0">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7000" i="0" u="none" strike="noStrike" kern="1200" cap="none" spc="0" normalizeH="0" baseline="0" noProof="0" dirty="0">
                <a:ln>
                  <a:noFill/>
                </a:ln>
                <a:solidFill>
                  <a:prstClr val="black"/>
                </a:solidFill>
                <a:effectLst/>
                <a:uLnTx/>
                <a:uFillTx/>
                <a:latin typeface="Bodoni MT Condensed" panose="02070606080606020203" pitchFamily="18" charset="0"/>
              </a:rPr>
              <a:t>A Time Of </a:t>
            </a:r>
          </a:p>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8000" i="0" u="none" strike="noStrike" kern="1200" cap="none" spc="0" normalizeH="0" baseline="0" noProof="0" dirty="0">
                <a:ln>
                  <a:noFill/>
                </a:ln>
                <a:solidFill>
                  <a:srgbClr val="FF0000"/>
                </a:solidFill>
                <a:effectLst>
                  <a:outerShdw blurRad="50800" dist="63500" dir="2700000" algn="tl" rotWithShape="0">
                    <a:prstClr val="black"/>
                  </a:outerShdw>
                </a:effectLst>
                <a:uLnTx/>
                <a:uFillTx/>
                <a:latin typeface="Bodoni MT Condensed" panose="02070606080606020203" pitchFamily="18" charset="0"/>
              </a:rPr>
              <a:t>REBIRTH</a:t>
            </a:r>
          </a:p>
        </p:txBody>
      </p:sp>
      <p:sp>
        <p:nvSpPr>
          <p:cNvPr id="3" name="TextBox 2"/>
          <p:cNvSpPr txBox="1"/>
          <p:nvPr/>
        </p:nvSpPr>
        <p:spPr>
          <a:xfrm>
            <a:off x="533400" y="2656474"/>
            <a:ext cx="3349487"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a:ea typeface="+mn-ea"/>
                <a:cs typeface="+mn-cs"/>
              </a:rPr>
              <a:t>John 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“Jesus answered him, ‘Truly, truly, I say to you, unless one is born again he cannot see the kingdom of God.’”</a:t>
            </a:r>
          </a:p>
        </p:txBody>
      </p:sp>
      <p:sp>
        <p:nvSpPr>
          <p:cNvPr id="14" name="TextBox 13">
            <a:extLst>
              <a:ext uri="{FF2B5EF4-FFF2-40B4-BE49-F238E27FC236}">
                <a16:creationId xmlns:a16="http://schemas.microsoft.com/office/drawing/2014/main" id="{FB3A3957-2F1C-42A9-96A9-1EB5CDF3C1DC}"/>
              </a:ext>
            </a:extLst>
          </p:cNvPr>
          <p:cNvSpPr txBox="1"/>
          <p:nvPr/>
        </p:nvSpPr>
        <p:spPr>
          <a:xfrm>
            <a:off x="533400" y="4601952"/>
            <a:ext cx="3674165" cy="187743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effectLst/>
                <a:uLnTx/>
                <a:uFillTx/>
                <a:latin typeface="Calibri"/>
                <a:ea typeface="+mn-ea"/>
                <a:cs typeface="+mn-cs"/>
              </a:rPr>
              <a:t>Acts 2:38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effectLst/>
                <a:uLnTx/>
                <a:uFillTx/>
                <a:latin typeface="Calibri"/>
                <a:ea typeface="+mn-ea"/>
                <a:cs typeface="+mn-cs"/>
              </a:rPr>
              <a:t>“</a:t>
            </a:r>
            <a:r>
              <a:rPr kumimoji="0" lang="en-US" sz="1800" b="0" i="1" u="none" strike="noStrike" kern="1200" cap="none" spc="0" normalizeH="0" baseline="0" noProof="0" dirty="0">
                <a:ln>
                  <a:noFill/>
                </a:ln>
                <a:effectLst/>
                <a:uLnTx/>
                <a:uFillTx/>
                <a:latin typeface="Calibri"/>
                <a:ea typeface="+mn-ea"/>
                <a:cs typeface="+mn-cs"/>
              </a:rPr>
              <a:t>And Peter said to them, ‘Repent and be baptized every one of you in the name of Jesus Christ for the forgiveness of your sins, and you will receive the gift of the Holy Spirit.’” </a:t>
            </a:r>
          </a:p>
        </p:txBody>
      </p:sp>
      <p:sp>
        <p:nvSpPr>
          <p:cNvPr id="12" name="TextBox 11">
            <a:extLst>
              <a:ext uri="{FF2B5EF4-FFF2-40B4-BE49-F238E27FC236}">
                <a16:creationId xmlns:a16="http://schemas.microsoft.com/office/drawing/2014/main" id="{3398FE1D-2654-4C17-9BE6-97B618A5944A}"/>
              </a:ext>
            </a:extLst>
          </p:cNvPr>
          <p:cNvSpPr txBox="1"/>
          <p:nvPr/>
        </p:nvSpPr>
        <p:spPr>
          <a:xfrm>
            <a:off x="5261113" y="2656474"/>
            <a:ext cx="3349487" cy="320087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effectLst/>
                <a:uLnTx/>
                <a:uFillTx/>
                <a:latin typeface="Calibri"/>
                <a:ea typeface="+mn-ea"/>
                <a:cs typeface="+mn-cs"/>
              </a:rPr>
              <a:t>1 Peter 1:3-5                                   </a:t>
            </a:r>
            <a:r>
              <a:rPr kumimoji="0" lang="en-US" sz="1800" b="0" i="1" u="none" strike="noStrike" kern="1200" cap="none" spc="0" normalizeH="0" baseline="0" noProof="0" dirty="0">
                <a:ln>
                  <a:noFill/>
                </a:ln>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effectLst/>
                <a:uLnTx/>
                <a:uFillTx/>
                <a:latin typeface="Calibri"/>
                <a:ea typeface="+mn-ea"/>
                <a:cs typeface="+mn-cs"/>
              </a:rPr>
              <a:t>“Blessed be the God and Father of our Lord Jesus Christ! According to his great mercy</a:t>
            </a:r>
            <a:r>
              <a:rPr kumimoji="0" lang="en-US" sz="1800" b="0" i="1" u="sng" strike="noStrike" kern="1200" cap="none" spc="0" normalizeH="0" baseline="0" noProof="0" dirty="0">
                <a:ln>
                  <a:noFill/>
                </a:ln>
                <a:effectLst/>
                <a:uLnTx/>
                <a:uFillTx/>
                <a:latin typeface="Calibri"/>
                <a:ea typeface="+mn-ea"/>
                <a:cs typeface="+mn-cs"/>
              </a:rPr>
              <a:t>, he has caused us to be born again to a living hope </a:t>
            </a:r>
            <a:r>
              <a:rPr kumimoji="0" lang="en-US" sz="1800" b="0" i="1" u="none" strike="noStrike" kern="1200" cap="none" spc="0" normalizeH="0" baseline="0" noProof="0" dirty="0">
                <a:ln>
                  <a:noFill/>
                </a:ln>
                <a:effectLst/>
                <a:uLnTx/>
                <a:uFillTx/>
                <a:latin typeface="Calibri"/>
                <a:ea typeface="+mn-ea"/>
                <a:cs typeface="+mn-cs"/>
              </a:rPr>
              <a:t>through the resurrection of Jesus Christ from the dead, to an inheritance that is imperishable, undefiled, and unfading, kept in heaven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a:ea typeface="+mn-ea"/>
              <a:cs typeface="+mn-cs"/>
            </a:endParaRPr>
          </a:p>
        </p:txBody>
      </p:sp>
      <p:cxnSp>
        <p:nvCxnSpPr>
          <p:cNvPr id="4" name="Straight Connector 3">
            <a:extLst>
              <a:ext uri="{FF2B5EF4-FFF2-40B4-BE49-F238E27FC236}">
                <a16:creationId xmlns:a16="http://schemas.microsoft.com/office/drawing/2014/main" id="{4DCB6616-269D-FD9A-36B6-C1712C8F7424}"/>
              </a:ext>
            </a:extLst>
          </p:cNvPr>
          <p:cNvCxnSpPr/>
          <p:nvPr/>
        </p:nvCxnSpPr>
        <p:spPr>
          <a:xfrm>
            <a:off x="0" y="2136277"/>
            <a:ext cx="91747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148" name="Picture 4" descr="See the source image">
            <a:extLst>
              <a:ext uri="{FF2B5EF4-FFF2-40B4-BE49-F238E27FC236}">
                <a16:creationId xmlns:a16="http://schemas.microsoft.com/office/drawing/2014/main" id="{ABFEEDC8-9B14-522D-1785-230E26ED4E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5376" y="124307"/>
            <a:ext cx="4114800" cy="186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71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unset over a body of water&#10;&#10;Description generated with very high confidence">
            <a:extLst>
              <a:ext uri="{FF2B5EF4-FFF2-40B4-BE49-F238E27FC236}">
                <a16:creationId xmlns:a16="http://schemas.microsoft.com/office/drawing/2014/main" id="{6588A694-01E2-4246-A2EA-BA43F659CB98}"/>
              </a:ext>
            </a:extLst>
          </p:cNvPr>
          <p:cNvPicPr>
            <a:picLocks noChangeAspect="1"/>
          </p:cNvPicPr>
          <p:nvPr/>
        </p:nvPicPr>
        <p:blipFill rotWithShape="1">
          <a:blip r:embed="rId2">
            <a:extLst>
              <a:ext uri="{28A0092B-C50C-407E-A947-70E740481C1C}">
                <a14:useLocalDpi xmlns:a14="http://schemas.microsoft.com/office/drawing/2010/main" val="0"/>
              </a:ext>
            </a:extLst>
          </a:blip>
          <a:srcRect l="8119" t="9091" r="32047" b="-1"/>
          <a:stretch/>
        </p:blipFill>
        <p:spPr>
          <a:xfrm>
            <a:off x="1922044" y="1"/>
            <a:ext cx="7221956" cy="6857999"/>
          </a:xfrm>
          <a:prstGeom prst="rect">
            <a:avLst/>
          </a:prstGeom>
        </p:spPr>
      </p:pic>
      <p:sp>
        <p:nvSpPr>
          <p:cNvPr id="9" name="Freeform: Shape 8">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Box 2">
            <a:extLst>
              <a:ext uri="{FF2B5EF4-FFF2-40B4-BE49-F238E27FC236}">
                <a16:creationId xmlns:a16="http://schemas.microsoft.com/office/drawing/2014/main" id="{60F8EDBC-2AE8-447B-9CD2-D5E50E061F8B}"/>
              </a:ext>
            </a:extLst>
          </p:cNvPr>
          <p:cNvSpPr txBox="1">
            <a:spLocks noChangeArrowheads="1"/>
          </p:cNvSpPr>
          <p:nvPr/>
        </p:nvSpPr>
        <p:spPr bwMode="auto">
          <a:xfrm>
            <a:off x="351938" y="1485006"/>
            <a:ext cx="3342668" cy="1258194"/>
          </a:xfrm>
          <a:prstGeom prst="rect">
            <a:avLst/>
          </a:prstGeom>
          <a:extLst>
            <a:ext uri="{909E8E84-426E-40DD-AFC4-6F175D3DCCD1}">
              <a14:hiddenFill xmlns:a14="http://schemas.microsoft.com/office/drawing/2010/main">
                <a:solidFill>
                  <a:srgbClr val="5B9BD5"/>
                </a:solidFill>
              </a14:hiddenFill>
            </a:ext>
          </a:extLst>
        </p:spPr>
        <p:txBody>
          <a:bodyPr vert="horz" lIns="91440" tIns="45720" rIns="91440" bIns="45720" numCol="1" rtlCol="0" anchor="b" anchorCtr="0" compatLnSpc="1">
            <a:prstTxWarp prst="textNoShape">
              <a:avLst/>
            </a:prstTxWarp>
            <a:noAutofit/>
          </a:bodyPr>
          <a:lstStyle/>
          <a:p>
            <a:pPr marL="0" marR="0" lvl="0" indent="0" fontAlgn="base">
              <a:lnSpc>
                <a:spcPct val="90000"/>
              </a:lnSpc>
              <a:spcBef>
                <a:spcPct val="0"/>
              </a:spcBef>
              <a:spcAft>
                <a:spcPts val="600"/>
              </a:spcAft>
              <a:buClrTx/>
              <a:buSzTx/>
              <a:tabLst/>
              <a:defRPr/>
            </a:pPr>
            <a:r>
              <a:rPr kumimoji="0" lang="en-US" altLang="en-US" sz="5400" b="1" i="0" u="none" strike="noStrike" cap="none" spc="0" normalizeH="0" baseline="0" noProof="0" dirty="0">
                <a:ln>
                  <a:noFill/>
                </a:ln>
                <a:effectLst>
                  <a:outerShdw blurRad="50800" dist="63500" dir="2700000" algn="tl" rotWithShape="0">
                    <a:prstClr val="black"/>
                  </a:outerShdw>
                </a:effectLst>
                <a:uLnTx/>
                <a:uFillTx/>
                <a:latin typeface="Bodoni MT Condensed" panose="02070606080606020203" pitchFamily="18" charset="0"/>
                <a:ea typeface="+mj-ea"/>
                <a:cs typeface="+mj-cs"/>
              </a:rPr>
              <a:t>Navigating The </a:t>
            </a:r>
            <a:r>
              <a:rPr lang="en-US" altLang="en-US" sz="5400" b="1" dirty="0">
                <a:effectLst>
                  <a:outerShdw blurRad="50800" dist="63500" dir="2700000" algn="tl" rotWithShape="0">
                    <a:prstClr val="black"/>
                  </a:outerShdw>
                </a:effectLst>
                <a:latin typeface="Bodoni MT Condensed" panose="02070606080606020203" pitchFamily="18" charset="0"/>
                <a:ea typeface="+mj-ea"/>
                <a:cs typeface="+mj-cs"/>
              </a:rPr>
              <a:t>River </a:t>
            </a:r>
          </a:p>
          <a:p>
            <a:pPr marL="0" marR="0" lvl="0" indent="0" fontAlgn="base">
              <a:lnSpc>
                <a:spcPct val="90000"/>
              </a:lnSpc>
              <a:spcBef>
                <a:spcPct val="0"/>
              </a:spcBef>
              <a:spcAft>
                <a:spcPts val="600"/>
              </a:spcAft>
              <a:buClrTx/>
              <a:buSzTx/>
              <a:tabLst/>
              <a:defRPr/>
            </a:pPr>
            <a:r>
              <a:rPr lang="en-US" altLang="en-US" sz="5400" b="1" dirty="0">
                <a:effectLst>
                  <a:outerShdw blurRad="50800" dist="63500" dir="2700000" algn="tl" rotWithShape="0">
                    <a:prstClr val="black"/>
                  </a:outerShdw>
                </a:effectLst>
                <a:latin typeface="Bodoni MT Condensed" panose="02070606080606020203" pitchFamily="18" charset="0"/>
                <a:ea typeface="+mj-ea"/>
                <a:cs typeface="+mj-cs"/>
              </a:rPr>
              <a:t>Of Time</a:t>
            </a:r>
            <a:endParaRPr kumimoji="0" lang="en-US" altLang="en-US" sz="5400" b="0" i="0" u="none" strike="noStrike" cap="none" spc="0" normalizeH="0" baseline="0" noProof="0" dirty="0">
              <a:ln>
                <a:noFill/>
              </a:ln>
              <a:effectLst>
                <a:outerShdw blurRad="50800" dist="63500" dir="2700000" algn="tl" rotWithShape="0">
                  <a:prstClr val="black"/>
                </a:outerShdw>
              </a:effectLst>
              <a:uLnTx/>
              <a:uFillTx/>
              <a:latin typeface="Bodoni MT Condensed" panose="02070606080606020203" pitchFamily="18" charset="0"/>
              <a:ea typeface="+mj-ea"/>
              <a:cs typeface="+mj-cs"/>
            </a:endParaRPr>
          </a:p>
        </p:txBody>
      </p:sp>
      <p:sp>
        <p:nvSpPr>
          <p:cNvPr id="5" name="Rectangle 4">
            <a:extLst>
              <a:ext uri="{FF2B5EF4-FFF2-40B4-BE49-F238E27FC236}">
                <a16:creationId xmlns:a16="http://schemas.microsoft.com/office/drawing/2014/main" id="{C6B669BD-9FCC-8EFD-5A83-D6FB86EA5C30}"/>
              </a:ext>
            </a:extLst>
          </p:cNvPr>
          <p:cNvSpPr/>
          <p:nvPr/>
        </p:nvSpPr>
        <p:spPr>
          <a:xfrm>
            <a:off x="1159261" y="5047058"/>
            <a:ext cx="7038811"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He has made everything beautiful in its time. Also, he has put eternity into man's heart, yet so that he cannot find out what God has done from the beginning to the end.”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Ecclesiastes 3:11</a:t>
            </a:r>
          </a:p>
        </p:txBody>
      </p:sp>
    </p:spTree>
    <p:extLst>
      <p:ext uri="{BB962C8B-B14F-4D97-AF65-F5344CB8AC3E}">
        <p14:creationId xmlns:p14="http://schemas.microsoft.com/office/powerpoint/2010/main" val="2176413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unset over a body of water&#10;&#10;Description generated with very high confidence">
            <a:extLst>
              <a:ext uri="{FF2B5EF4-FFF2-40B4-BE49-F238E27FC236}">
                <a16:creationId xmlns:a16="http://schemas.microsoft.com/office/drawing/2014/main" id="{6588A694-01E2-4246-A2EA-BA43F659CB98}"/>
              </a:ext>
            </a:extLst>
          </p:cNvPr>
          <p:cNvPicPr>
            <a:picLocks noChangeAspect="1"/>
          </p:cNvPicPr>
          <p:nvPr/>
        </p:nvPicPr>
        <p:blipFill rotWithShape="1">
          <a:blip r:embed="rId2">
            <a:extLst>
              <a:ext uri="{28A0092B-C50C-407E-A947-70E740481C1C}">
                <a14:useLocalDpi xmlns:a14="http://schemas.microsoft.com/office/drawing/2010/main" val="0"/>
              </a:ext>
            </a:extLst>
          </a:blip>
          <a:srcRect l="8119" t="9091" r="32047" b="-1"/>
          <a:stretch/>
        </p:blipFill>
        <p:spPr>
          <a:xfrm>
            <a:off x="1922044" y="1"/>
            <a:ext cx="7221956" cy="6857999"/>
          </a:xfrm>
          <a:prstGeom prst="rect">
            <a:avLst/>
          </a:prstGeom>
        </p:spPr>
      </p:pic>
      <p:sp>
        <p:nvSpPr>
          <p:cNvPr id="9" name="Freeform: Shape 8">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Box 2">
            <a:extLst>
              <a:ext uri="{FF2B5EF4-FFF2-40B4-BE49-F238E27FC236}">
                <a16:creationId xmlns:a16="http://schemas.microsoft.com/office/drawing/2014/main" id="{60F8EDBC-2AE8-447B-9CD2-D5E50E061F8B}"/>
              </a:ext>
            </a:extLst>
          </p:cNvPr>
          <p:cNvSpPr txBox="1">
            <a:spLocks noChangeArrowheads="1"/>
          </p:cNvSpPr>
          <p:nvPr/>
        </p:nvSpPr>
        <p:spPr bwMode="auto">
          <a:xfrm>
            <a:off x="351938" y="1485006"/>
            <a:ext cx="3342668" cy="1258194"/>
          </a:xfrm>
          <a:prstGeom prst="rect">
            <a:avLst/>
          </a:prstGeom>
          <a:extLst>
            <a:ext uri="{909E8E84-426E-40DD-AFC4-6F175D3DCCD1}">
              <a14:hiddenFill xmlns:a14="http://schemas.microsoft.com/office/drawing/2010/main">
                <a:solidFill>
                  <a:srgbClr val="5B9BD5"/>
                </a:solidFill>
              </a14:hiddenFill>
            </a:ext>
          </a:extLst>
        </p:spPr>
        <p:txBody>
          <a:bodyPr vert="horz" lIns="91440" tIns="45720" rIns="91440" bIns="45720" numCol="1" rtlCol="0" anchor="b" anchorCtr="0" compatLnSpc="1">
            <a:prstTxWarp prst="textNoShape">
              <a:avLst/>
            </a:prstTxWarp>
            <a:noAutofit/>
          </a:bodyPr>
          <a:lstStyle/>
          <a:p>
            <a:pPr marL="0" marR="0" lvl="0" indent="0" fontAlgn="base">
              <a:lnSpc>
                <a:spcPct val="90000"/>
              </a:lnSpc>
              <a:spcBef>
                <a:spcPct val="0"/>
              </a:spcBef>
              <a:spcAft>
                <a:spcPts val="600"/>
              </a:spcAft>
              <a:buClrTx/>
              <a:buSzTx/>
              <a:tabLst/>
              <a:defRPr/>
            </a:pPr>
            <a:r>
              <a:rPr kumimoji="0" lang="en-US" altLang="en-US" sz="5400" b="1" i="0" u="none" strike="noStrike" cap="none" spc="0" normalizeH="0" baseline="0" noProof="0" dirty="0">
                <a:ln>
                  <a:noFill/>
                </a:ln>
                <a:effectLst>
                  <a:outerShdw blurRad="50800" dist="63500" dir="2700000" algn="tl" rotWithShape="0">
                    <a:prstClr val="black"/>
                  </a:outerShdw>
                </a:effectLst>
                <a:uLnTx/>
                <a:uFillTx/>
                <a:latin typeface="Bodoni MT Condensed" panose="02070606080606020203" pitchFamily="18" charset="0"/>
                <a:ea typeface="+mj-ea"/>
                <a:cs typeface="+mj-cs"/>
              </a:rPr>
              <a:t>Navigating The </a:t>
            </a:r>
            <a:r>
              <a:rPr lang="en-US" altLang="en-US" sz="5400" b="1" dirty="0">
                <a:effectLst>
                  <a:outerShdw blurRad="50800" dist="63500" dir="2700000" algn="tl" rotWithShape="0">
                    <a:prstClr val="black"/>
                  </a:outerShdw>
                </a:effectLst>
                <a:latin typeface="Bodoni MT Condensed" panose="02070606080606020203" pitchFamily="18" charset="0"/>
                <a:ea typeface="+mj-ea"/>
                <a:cs typeface="+mj-cs"/>
              </a:rPr>
              <a:t>River </a:t>
            </a:r>
          </a:p>
          <a:p>
            <a:pPr marL="0" marR="0" lvl="0" indent="0" fontAlgn="base">
              <a:lnSpc>
                <a:spcPct val="90000"/>
              </a:lnSpc>
              <a:spcBef>
                <a:spcPct val="0"/>
              </a:spcBef>
              <a:spcAft>
                <a:spcPts val="600"/>
              </a:spcAft>
              <a:buClrTx/>
              <a:buSzTx/>
              <a:tabLst/>
              <a:defRPr/>
            </a:pPr>
            <a:r>
              <a:rPr lang="en-US" altLang="en-US" sz="5400" b="1" dirty="0">
                <a:effectLst>
                  <a:outerShdw blurRad="50800" dist="63500" dir="2700000" algn="tl" rotWithShape="0">
                    <a:prstClr val="black"/>
                  </a:outerShdw>
                </a:effectLst>
                <a:latin typeface="Bodoni MT Condensed" panose="02070606080606020203" pitchFamily="18" charset="0"/>
                <a:ea typeface="+mj-ea"/>
                <a:cs typeface="+mj-cs"/>
              </a:rPr>
              <a:t>Of Time</a:t>
            </a:r>
            <a:endParaRPr kumimoji="0" lang="en-US" altLang="en-US" sz="5400" b="0" i="0" u="none" strike="noStrike" cap="none" spc="0" normalizeH="0" baseline="0" noProof="0" dirty="0">
              <a:ln>
                <a:noFill/>
              </a:ln>
              <a:effectLst>
                <a:outerShdw blurRad="50800" dist="63500" dir="2700000" algn="tl" rotWithShape="0">
                  <a:prstClr val="black"/>
                </a:outerShdw>
              </a:effectLst>
              <a:uLnTx/>
              <a:uFillTx/>
              <a:latin typeface="Bodoni MT Condensed" panose="02070606080606020203" pitchFamily="18" charset="0"/>
              <a:ea typeface="+mj-ea"/>
              <a:cs typeface="+mj-cs"/>
            </a:endParaRPr>
          </a:p>
        </p:txBody>
      </p:sp>
      <p:sp>
        <p:nvSpPr>
          <p:cNvPr id="2" name="TextBox 1">
            <a:extLst>
              <a:ext uri="{FF2B5EF4-FFF2-40B4-BE49-F238E27FC236}">
                <a16:creationId xmlns:a16="http://schemas.microsoft.com/office/drawing/2014/main" id="{822B9A7F-B234-C830-0424-34469D5B52CD}"/>
              </a:ext>
            </a:extLst>
          </p:cNvPr>
          <p:cNvSpPr txBox="1"/>
          <p:nvPr/>
        </p:nvSpPr>
        <p:spPr>
          <a:xfrm>
            <a:off x="306236" y="3281792"/>
            <a:ext cx="8531528" cy="1892826"/>
          </a:xfrm>
          <a:prstGeom prst="rect">
            <a:avLst/>
          </a:prstGeom>
          <a:noFill/>
        </p:spPr>
        <p:txBody>
          <a:bodyPr wrap="square" numCol="1" spcCol="1097280"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a:ln>
                  <a:noFill/>
                </a:ln>
                <a:solidFill>
                  <a:srgbClr val="FFFF00"/>
                </a:solidFill>
                <a:effectLst>
                  <a:outerShdw blurRad="50800" dist="88900" dir="2700000" algn="tl" rotWithShape="0">
                    <a:prstClr val="black"/>
                  </a:outerShdw>
                </a:effectLst>
                <a:uLnTx/>
                <a:uFillTx/>
                <a:latin typeface="Tempus Sans ITC" panose="04020404030D07020202" pitchFamily="82" charset="0"/>
                <a:cs typeface="Calibri Light" panose="020F0302020204030204" pitchFamily="34" charset="0"/>
              </a:rPr>
              <a:t>The word "time" appears 28 times in these eight verses, in 14 pairs of opposites,</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4500" b="1" i="1" u="none" strike="noStrike" kern="0" cap="none" spc="0" normalizeH="0" baseline="0" noProof="0" dirty="0">
              <a:ln>
                <a:noFill/>
              </a:ln>
              <a:solidFill>
                <a:srgbClr val="FFFF00"/>
              </a:solidFill>
              <a:effectLst>
                <a:outerShdw blurRad="50800" dist="88900" dir="2700000" algn="tl" rotWithShape="0">
                  <a:prstClr val="black"/>
                </a:outerShdw>
              </a:effectLst>
              <a:uLnTx/>
              <a:uFillTx/>
              <a:latin typeface="Tempus Sans ITC" panose="04020404030D07020202" pitchFamily="82" charset="0"/>
              <a:cs typeface="Calibri Light" panose="020F0302020204030204" pitchFamily="34" charset="0"/>
            </a:endParaRPr>
          </a:p>
        </p:txBody>
      </p:sp>
      <p:sp>
        <p:nvSpPr>
          <p:cNvPr id="7" name="Rectangle 6">
            <a:extLst>
              <a:ext uri="{FF2B5EF4-FFF2-40B4-BE49-F238E27FC236}">
                <a16:creationId xmlns:a16="http://schemas.microsoft.com/office/drawing/2014/main" id="{441F2535-C49A-DF8E-A014-57429D2D3E60}"/>
              </a:ext>
            </a:extLst>
          </p:cNvPr>
          <p:cNvSpPr/>
          <p:nvPr/>
        </p:nvSpPr>
        <p:spPr>
          <a:xfrm>
            <a:off x="2171700" y="5791200"/>
            <a:ext cx="4800600" cy="784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i="1" dirty="0">
                <a:solidFill>
                  <a:prstClr val="white"/>
                </a:solidFill>
                <a:effectLst>
                  <a:outerShdw blurRad="50800" dist="63500" dir="2700000" algn="tl" rotWithShape="0">
                    <a:prstClr val="black"/>
                  </a:outerShdw>
                </a:effectLst>
                <a:latin typeface="Tempus Sans ITC" panose="04020404030D07020202" pitchFamily="82" charset="0"/>
              </a:rPr>
              <a:t>Ecclesiastes 3:1-8</a:t>
            </a:r>
            <a:endParaRPr kumimoji="0" lang="en-US" sz="4500" b="0" i="0" u="none" strike="noStrike" kern="1200" cap="none" spc="0" normalizeH="0" baseline="0" noProof="0" dirty="0">
              <a:ln>
                <a:noFill/>
              </a:ln>
              <a:solidFill>
                <a:prstClr val="white"/>
              </a:solidFill>
              <a:effectLst>
                <a:outerShdw blurRad="50800" dist="63500" dir="2700000" algn="tl" rotWithShape="0">
                  <a:prstClr val="black"/>
                </a:outerShdw>
              </a:effectLst>
              <a:uLnTx/>
              <a:uFillTx/>
              <a:latin typeface="Tempus Sans ITC" panose="04020404030D07020202" pitchFamily="82" charset="0"/>
            </a:endParaRPr>
          </a:p>
        </p:txBody>
      </p:sp>
    </p:spTree>
    <p:extLst>
      <p:ext uri="{BB962C8B-B14F-4D97-AF65-F5344CB8AC3E}">
        <p14:creationId xmlns:p14="http://schemas.microsoft.com/office/powerpoint/2010/main" val="33607282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99164" y="254228"/>
            <a:ext cx="4671164" cy="1766446"/>
          </a:xfrm>
          <a:prstGeom prst="rect">
            <a:avLst/>
          </a:prstGeom>
          <a:noFill/>
        </p:spPr>
        <p:txBody>
          <a:bodyPr wrap="square" rtlCol="0">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7000" i="0" u="none" strike="noStrike" kern="1200" cap="none" spc="0" normalizeH="0" baseline="0" noProof="0" dirty="0">
                <a:ln>
                  <a:noFill/>
                </a:ln>
                <a:solidFill>
                  <a:prstClr val="black"/>
                </a:solidFill>
                <a:effectLst>
                  <a:glow rad="228600">
                    <a:schemeClr val="accent1">
                      <a:satMod val="175000"/>
                      <a:alpha val="40000"/>
                    </a:schemeClr>
                  </a:glow>
                  <a:outerShdw blurRad="50800" dist="38100" dir="2700000" algn="tl" rotWithShape="0">
                    <a:prstClr val="black">
                      <a:alpha val="40000"/>
                    </a:prstClr>
                  </a:outerShdw>
                </a:effectLst>
                <a:uLnTx/>
                <a:uFillTx/>
                <a:latin typeface="Bodoni MT Condensed" panose="02070606080606020203" pitchFamily="18" charset="0"/>
              </a:rPr>
              <a:t>A Time To </a:t>
            </a:r>
          </a:p>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7000" i="0" u="none" strike="noStrike" kern="1200" cap="none" spc="0" normalizeH="0" baseline="0" noProof="0" dirty="0">
                <a:ln>
                  <a:noFill/>
                </a:ln>
                <a:solidFill>
                  <a:prstClr val="black"/>
                </a:solidFill>
                <a:effectLst>
                  <a:glow rad="228600">
                    <a:schemeClr val="accent1">
                      <a:satMod val="175000"/>
                      <a:alpha val="40000"/>
                    </a:schemeClr>
                  </a:glow>
                  <a:outerShdw blurRad="50800" dist="38100" dir="2700000" algn="tl" rotWithShape="0">
                    <a:prstClr val="black">
                      <a:alpha val="40000"/>
                    </a:prstClr>
                  </a:outerShdw>
                </a:effectLst>
                <a:uLnTx/>
                <a:uFillTx/>
                <a:latin typeface="Bodoni MT Condensed" panose="02070606080606020203" pitchFamily="18" charset="0"/>
              </a:rPr>
              <a:t>Be Born</a:t>
            </a:r>
          </a:p>
        </p:txBody>
      </p:sp>
      <p:cxnSp>
        <p:nvCxnSpPr>
          <p:cNvPr id="4" name="Straight Connector 3"/>
          <p:cNvCxnSpPr/>
          <p:nvPr/>
        </p:nvCxnSpPr>
        <p:spPr>
          <a:xfrm>
            <a:off x="0" y="2136277"/>
            <a:ext cx="91747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37553" y="2819400"/>
            <a:ext cx="3817724" cy="267765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a:ea typeface="+mn-ea"/>
                <a:cs typeface="+mn-cs"/>
              </a:rPr>
              <a:t>Isaiah 49:1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effectLst/>
                <a:uLnTx/>
                <a:uFillTx/>
                <a:latin typeface="Calibri"/>
                <a:ea typeface="+mn-ea"/>
                <a:cs typeface="+mn-cs"/>
              </a:rPr>
              <a:t>“Listen to me, O coastlands,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effectLst/>
                <a:uLnTx/>
                <a:uFillTx/>
                <a:latin typeface="Calibri"/>
                <a:ea typeface="+mn-ea"/>
                <a:cs typeface="+mn-cs"/>
              </a:rPr>
              <a:t>and give attention, you peoples from afar.  </a:t>
            </a:r>
            <a:r>
              <a:rPr kumimoji="0" lang="en-US" sz="2400" b="0" i="1" u="sng" strike="noStrike" kern="1200" cap="none" spc="0" normalizeH="0" baseline="0" noProof="0" dirty="0">
                <a:ln>
                  <a:noFill/>
                </a:ln>
                <a:effectLst/>
                <a:uLnTx/>
                <a:uFillTx/>
                <a:latin typeface="Calibri"/>
                <a:ea typeface="+mn-ea"/>
                <a:cs typeface="+mn-cs"/>
              </a:rPr>
              <a:t>The Lord called me from the womb, from the body of my mother he named my name.”</a:t>
            </a:r>
          </a:p>
        </p:txBody>
      </p:sp>
      <p:pic>
        <p:nvPicPr>
          <p:cNvPr id="7" name="Picture 6">
            <a:extLst>
              <a:ext uri="{FF2B5EF4-FFF2-40B4-BE49-F238E27FC236}">
                <a16:creationId xmlns:a16="http://schemas.microsoft.com/office/drawing/2014/main" id="{AE96AF3E-10EA-49F0-B249-22F8AC11E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2411"/>
            <a:ext cx="4419600" cy="1829608"/>
          </a:xfrm>
          <a:prstGeom prst="rect">
            <a:avLst/>
          </a:prstGeom>
        </p:spPr>
      </p:pic>
      <p:sp>
        <p:nvSpPr>
          <p:cNvPr id="14" name="TextBox 13">
            <a:extLst>
              <a:ext uri="{FF2B5EF4-FFF2-40B4-BE49-F238E27FC236}">
                <a16:creationId xmlns:a16="http://schemas.microsoft.com/office/drawing/2014/main" id="{FB3A3957-2F1C-42A9-96A9-1EB5CDF3C1DC}"/>
              </a:ext>
            </a:extLst>
          </p:cNvPr>
          <p:cNvSpPr txBox="1"/>
          <p:nvPr/>
        </p:nvSpPr>
        <p:spPr>
          <a:xfrm>
            <a:off x="388725" y="2819400"/>
            <a:ext cx="3817724" cy="304698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a:ea typeface="+mn-ea"/>
                <a:cs typeface="+mn-cs"/>
              </a:rPr>
              <a:t>Jeremiah 1:4-5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effectLst/>
                <a:uLnTx/>
                <a:uFillTx/>
                <a:latin typeface="Calibri"/>
                <a:ea typeface="+mn-ea"/>
                <a:cs typeface="+mn-cs"/>
              </a:rPr>
              <a:t>“Now the word of the Lord came to me, saying, </a:t>
            </a:r>
            <a:r>
              <a:rPr kumimoji="0" lang="en-US" sz="2400" b="0" i="1" u="sng" strike="noStrike" kern="1200" cap="none" spc="0" normalizeH="0" baseline="0" noProof="0" dirty="0">
                <a:ln>
                  <a:noFill/>
                </a:ln>
                <a:effectLst/>
                <a:uLnTx/>
                <a:uFillTx/>
                <a:latin typeface="Calibri"/>
                <a:ea typeface="+mn-ea"/>
                <a:cs typeface="+mn-cs"/>
              </a:rPr>
              <a:t>‘Before I formed you in the womb I knew you</a:t>
            </a:r>
            <a:r>
              <a:rPr kumimoji="0" lang="en-US" sz="2400" b="0" i="1" u="none" strike="noStrike" kern="1200" cap="none" spc="0" normalizeH="0" baseline="0" noProof="0" dirty="0">
                <a:ln>
                  <a:noFill/>
                </a:ln>
                <a:effectLst/>
                <a:uLnTx/>
                <a:uFillTx/>
                <a:latin typeface="Calibri"/>
                <a:ea typeface="+mn-ea"/>
                <a:cs typeface="+mn-cs"/>
              </a:rPr>
              <a:t>, and before you were born I </a:t>
            </a:r>
            <a:r>
              <a:rPr kumimoji="0" lang="en-US" sz="2400" b="0" i="1" u="sng" strike="noStrike" kern="1200" cap="none" spc="0" normalizeH="0" baseline="0" noProof="0" dirty="0">
                <a:ln>
                  <a:noFill/>
                </a:ln>
                <a:effectLst/>
                <a:uLnTx/>
                <a:uFillTx/>
                <a:latin typeface="Calibri"/>
                <a:ea typeface="+mn-ea"/>
                <a:cs typeface="+mn-cs"/>
              </a:rPr>
              <a:t>consecrated</a:t>
            </a:r>
            <a:r>
              <a:rPr kumimoji="0" lang="en-US" sz="2400" b="0" i="1" u="none" strike="noStrike" kern="1200" cap="none" spc="0" normalizeH="0" baseline="0" noProof="0" dirty="0">
                <a:ln>
                  <a:noFill/>
                </a:ln>
                <a:effectLst/>
                <a:uLnTx/>
                <a:uFillTx/>
                <a:latin typeface="Calibri"/>
                <a:ea typeface="+mn-ea"/>
                <a:cs typeface="+mn-cs"/>
              </a:rPr>
              <a:t>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effectLst/>
                <a:uLnTx/>
                <a:uFillTx/>
                <a:latin typeface="Calibri"/>
                <a:ea typeface="+mn-ea"/>
                <a:cs typeface="+mn-cs"/>
              </a:rPr>
              <a:t>I </a:t>
            </a:r>
            <a:r>
              <a:rPr kumimoji="0" lang="en-US" sz="2400" b="0" i="1" u="sng" strike="noStrike" kern="1200" cap="none" spc="0" normalizeH="0" baseline="0" noProof="0" dirty="0">
                <a:ln>
                  <a:noFill/>
                </a:ln>
                <a:effectLst/>
                <a:uLnTx/>
                <a:uFillTx/>
                <a:latin typeface="Calibri"/>
                <a:ea typeface="+mn-ea"/>
                <a:cs typeface="+mn-cs"/>
              </a:rPr>
              <a:t>appointed</a:t>
            </a:r>
            <a:r>
              <a:rPr kumimoji="0" lang="en-US" sz="2400" b="0" i="1" u="none" strike="noStrike" kern="1200" cap="none" spc="0" normalizeH="0" baseline="0" noProof="0" dirty="0">
                <a:ln>
                  <a:noFill/>
                </a:ln>
                <a:effectLst/>
                <a:uLnTx/>
                <a:uFillTx/>
                <a:latin typeface="Calibri"/>
                <a:ea typeface="+mn-ea"/>
                <a:cs typeface="+mn-cs"/>
              </a:rPr>
              <a:t> you a prophet to the nations.’”</a:t>
            </a:r>
          </a:p>
        </p:txBody>
      </p:sp>
      <p:sp>
        <p:nvSpPr>
          <p:cNvPr id="3" name="Rectangle 2">
            <a:extLst>
              <a:ext uri="{FF2B5EF4-FFF2-40B4-BE49-F238E27FC236}">
                <a16:creationId xmlns:a16="http://schemas.microsoft.com/office/drawing/2014/main" id="{3998E782-33D6-8381-9EF1-494CE77FE195}"/>
              </a:ext>
            </a:extLst>
          </p:cNvPr>
          <p:cNvSpPr/>
          <p:nvPr/>
        </p:nvSpPr>
        <p:spPr>
          <a:xfrm>
            <a:off x="0" y="6324602"/>
            <a:ext cx="9144000" cy="508896"/>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50800" dist="63500" dir="2700000" algn="tl" rotWithShape="0">
                    <a:prstClr val="black"/>
                  </a:outerShdw>
                </a:effectLst>
                <a:latin typeface="Bodoni MT Condensed" panose="02070606080606020203" pitchFamily="18" charset="0"/>
              </a:rPr>
              <a:t>Ecclesiastes 3:2</a:t>
            </a:r>
          </a:p>
        </p:txBody>
      </p:sp>
    </p:spTree>
    <p:extLst>
      <p:ext uri="{BB962C8B-B14F-4D97-AF65-F5344CB8AC3E}">
        <p14:creationId xmlns:p14="http://schemas.microsoft.com/office/powerpoint/2010/main" val="600401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0" y="549254"/>
            <a:ext cx="4911998" cy="945708"/>
          </a:xfrm>
          <a:prstGeom prst="rect">
            <a:avLst/>
          </a:prstGeom>
          <a:noFill/>
        </p:spPr>
        <p:txBody>
          <a:bodyPr wrap="square" rtlCol="0">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7000" i="0" u="none" strike="noStrike" kern="1200" cap="none" spc="0" normalizeH="0" baseline="0" noProof="0" dirty="0">
                <a:ln>
                  <a:noFill/>
                </a:ln>
                <a:solidFill>
                  <a:prstClr val="black"/>
                </a:solidFill>
                <a:effectLst>
                  <a:glow rad="228600">
                    <a:schemeClr val="accent1">
                      <a:satMod val="175000"/>
                      <a:alpha val="40000"/>
                    </a:schemeClr>
                  </a:glow>
                </a:effectLst>
                <a:uLnTx/>
                <a:uFillTx/>
                <a:latin typeface="Bodoni MT Condensed" panose="02070606080606020203" pitchFamily="18" charset="0"/>
              </a:rPr>
              <a:t>A Time To Die</a:t>
            </a:r>
          </a:p>
        </p:txBody>
      </p:sp>
      <p:sp>
        <p:nvSpPr>
          <p:cNvPr id="3" name="TextBox 2"/>
          <p:cNvSpPr txBox="1"/>
          <p:nvPr/>
        </p:nvSpPr>
        <p:spPr>
          <a:xfrm>
            <a:off x="343361" y="4849402"/>
            <a:ext cx="3501887"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a:ea typeface="+mn-ea"/>
                <a:cs typeface="+mn-cs"/>
              </a:rPr>
              <a:t>Hebrews 9:27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effectLst/>
                <a:uLnTx/>
                <a:uFillTx/>
                <a:latin typeface="Calibri"/>
                <a:ea typeface="+mn-ea"/>
                <a:cs typeface="+mn-cs"/>
              </a:rPr>
              <a:t>“</a:t>
            </a:r>
            <a:r>
              <a:rPr kumimoji="0" lang="en-US" sz="2000" b="0" i="1" u="none" strike="noStrike" kern="1200" cap="none" spc="0" normalizeH="0" baseline="0" noProof="0" dirty="0">
                <a:ln>
                  <a:noFill/>
                </a:ln>
                <a:effectLst/>
                <a:uLnTx/>
                <a:uFillTx/>
                <a:latin typeface="Calibri"/>
                <a:ea typeface="+mn-ea"/>
                <a:cs typeface="+mn-cs"/>
              </a:rPr>
              <a:t>And just as it is appointed for man to die once, and after that comes judgment.” </a:t>
            </a:r>
          </a:p>
        </p:txBody>
      </p:sp>
      <p:sp>
        <p:nvSpPr>
          <p:cNvPr id="14" name="TextBox 13">
            <a:extLst>
              <a:ext uri="{FF2B5EF4-FFF2-40B4-BE49-F238E27FC236}">
                <a16:creationId xmlns:a16="http://schemas.microsoft.com/office/drawing/2014/main" id="{FB3A3957-2F1C-42A9-96A9-1EB5CDF3C1DC}"/>
              </a:ext>
            </a:extLst>
          </p:cNvPr>
          <p:cNvSpPr txBox="1"/>
          <p:nvPr/>
        </p:nvSpPr>
        <p:spPr>
          <a:xfrm>
            <a:off x="343361" y="2296522"/>
            <a:ext cx="3238039" cy="255454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effectLst/>
                <a:uLnTx/>
                <a:uFillTx/>
                <a:latin typeface="Calibri"/>
                <a:ea typeface="+mn-ea"/>
                <a:cs typeface="+mn-cs"/>
              </a:rPr>
              <a:t>Genesis 3:19</a:t>
            </a:r>
            <a:endParaRPr kumimoji="0" lang="en-US" sz="1800" b="0" i="1"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“By the sweat of your 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effectLst/>
                <a:uLnTx/>
                <a:uFillTx/>
                <a:latin typeface="Calibri"/>
                <a:ea typeface="+mn-ea"/>
                <a:cs typeface="+mn-cs"/>
              </a:rPr>
              <a:t>you shall eat bread, till you return to the ground, for out of it you were taken; </a:t>
            </a:r>
            <a:r>
              <a:rPr kumimoji="0" lang="en-US" sz="2000" b="0" i="1" u="sng" strike="noStrike" kern="1200" cap="none" spc="0" normalizeH="0" baseline="0" noProof="0" dirty="0">
                <a:ln>
                  <a:noFill/>
                </a:ln>
                <a:effectLst/>
                <a:uLnTx/>
                <a:uFillTx/>
                <a:latin typeface="Calibri"/>
                <a:ea typeface="+mn-ea"/>
                <a:cs typeface="+mn-cs"/>
              </a:rPr>
              <a:t>for you are dust, and to dust you shall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398FE1D-2654-4C17-9BE6-97B618A5944A}"/>
              </a:ext>
            </a:extLst>
          </p:cNvPr>
          <p:cNvSpPr txBox="1"/>
          <p:nvPr/>
        </p:nvSpPr>
        <p:spPr>
          <a:xfrm>
            <a:off x="4419600" y="2394676"/>
            <a:ext cx="4478040" cy="378565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dirty="0">
                <a:latin typeface="Calibri"/>
              </a:rPr>
              <a:t>Job 14:1-5</a:t>
            </a:r>
            <a:r>
              <a:rPr kumimoji="0" lang="en-US" sz="2200" b="1" i="1" u="none" strike="noStrike" kern="1200" cap="none" spc="0" normalizeH="0" baseline="0" noProof="0" dirty="0">
                <a:ln>
                  <a:noFill/>
                </a:ln>
                <a:effectLst/>
                <a:uLnTx/>
                <a:uFillTx/>
                <a:latin typeface="Calibri"/>
                <a:ea typeface="+mn-ea"/>
                <a:cs typeface="+mn-cs"/>
              </a:rPr>
              <a:t>                                </a:t>
            </a:r>
            <a:r>
              <a:rPr kumimoji="0" lang="en-US" sz="1800" b="1" i="1" u="none" strike="noStrike" kern="1200" cap="none" spc="0" normalizeH="0" baseline="0" noProof="0" dirty="0">
                <a:ln>
                  <a:noFill/>
                </a:ln>
                <a:effectLst/>
                <a:uLnTx/>
                <a:uFillTx/>
                <a:latin typeface="Calibri"/>
                <a:ea typeface="+mn-ea"/>
                <a:cs typeface="+mn-cs"/>
              </a:rPr>
              <a:t> </a:t>
            </a:r>
          </a:p>
          <a:p>
            <a:pPr lvl="0">
              <a:defRPr/>
            </a:pPr>
            <a:r>
              <a:rPr lang="en-US" sz="2000" i="1" dirty="0"/>
              <a:t>“Man, who is born of woman, Is </a:t>
            </a:r>
            <a:r>
              <a:rPr lang="en-US" sz="2000" i="1" u="sng" dirty="0"/>
              <a:t>short-lived</a:t>
            </a:r>
            <a:r>
              <a:rPr lang="en-US" sz="2000" i="1" dirty="0"/>
              <a:t> and full of turmoil. Like a  flower he comes forth and  </a:t>
            </a:r>
            <a:r>
              <a:rPr lang="en-US" sz="2000" i="1" u="sng" dirty="0"/>
              <a:t>withers</a:t>
            </a:r>
            <a:r>
              <a:rPr lang="en-US" sz="2000" i="1" dirty="0"/>
              <a:t>. He also </a:t>
            </a:r>
            <a:r>
              <a:rPr lang="en-US" sz="2000" i="1" u="sng" dirty="0"/>
              <a:t>flees like a shadow </a:t>
            </a:r>
            <a:r>
              <a:rPr lang="en-US" sz="2000" i="1" dirty="0"/>
              <a:t>and does not remain. “You also  open Your eyes on him And bring him into judgment with Yourself. Who can make the clean out of the unclean? No one! </a:t>
            </a:r>
            <a:r>
              <a:rPr lang="en-US" sz="2000" i="1" u="sng" dirty="0"/>
              <a:t>Since his days are determined, The number of his months is with You</a:t>
            </a:r>
            <a:r>
              <a:rPr lang="en-US" sz="2000" i="1" dirty="0"/>
              <a:t>; And his limits You have  set so that he cannot.”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1" u="none" strike="noStrike" kern="1200" cap="none" spc="0" normalizeH="0" baseline="0" noProof="0" dirty="0">
              <a:ln>
                <a:noFill/>
              </a:ln>
              <a:effectLst/>
              <a:uLnTx/>
              <a:uFillTx/>
              <a:latin typeface="Calibri"/>
              <a:ea typeface="+mn-ea"/>
              <a:cs typeface="+mn-cs"/>
            </a:endParaRPr>
          </a:p>
        </p:txBody>
      </p:sp>
      <p:pic>
        <p:nvPicPr>
          <p:cNvPr id="6" name="Picture 5">
            <a:extLst>
              <a:ext uri="{FF2B5EF4-FFF2-40B4-BE49-F238E27FC236}">
                <a16:creationId xmlns:a16="http://schemas.microsoft.com/office/drawing/2014/main" id="{E1A0D2FB-E6FB-415D-90C5-5AD94AB29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840" y="61997"/>
            <a:ext cx="3803424" cy="2071603"/>
          </a:xfrm>
          <a:prstGeom prst="rect">
            <a:avLst/>
          </a:prstGeom>
        </p:spPr>
      </p:pic>
      <p:cxnSp>
        <p:nvCxnSpPr>
          <p:cNvPr id="4" name="Straight Connector 3">
            <a:extLst>
              <a:ext uri="{FF2B5EF4-FFF2-40B4-BE49-F238E27FC236}">
                <a16:creationId xmlns:a16="http://schemas.microsoft.com/office/drawing/2014/main" id="{2D3655A1-FD88-A217-794B-253DFE4CD88B}"/>
              </a:ext>
            </a:extLst>
          </p:cNvPr>
          <p:cNvCxnSpPr/>
          <p:nvPr/>
        </p:nvCxnSpPr>
        <p:spPr>
          <a:xfrm>
            <a:off x="0" y="2136277"/>
            <a:ext cx="91747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2476AF7-4D52-52A6-01DC-3B505C92B4F5}"/>
              </a:ext>
            </a:extLst>
          </p:cNvPr>
          <p:cNvSpPr/>
          <p:nvPr/>
        </p:nvSpPr>
        <p:spPr>
          <a:xfrm>
            <a:off x="0" y="6324602"/>
            <a:ext cx="9144000" cy="508896"/>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50800" dist="63500" dir="2700000" algn="tl" rotWithShape="0">
                    <a:prstClr val="black"/>
                  </a:outerShdw>
                </a:effectLst>
                <a:latin typeface="Bodoni MT Condensed" panose="02070606080606020203" pitchFamily="18" charset="0"/>
              </a:rPr>
              <a:t>Ecclesiastes 3:2</a:t>
            </a:r>
          </a:p>
        </p:txBody>
      </p:sp>
    </p:spTree>
    <p:extLst>
      <p:ext uri="{BB962C8B-B14F-4D97-AF65-F5344CB8AC3E}">
        <p14:creationId xmlns:p14="http://schemas.microsoft.com/office/powerpoint/2010/main" val="630426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0" y="535431"/>
            <a:ext cx="5273040" cy="913070"/>
          </a:xfrm>
          <a:prstGeom prst="rect">
            <a:avLst/>
          </a:prstGeom>
          <a:noFill/>
        </p:spPr>
        <p:txBody>
          <a:bodyPr wrap="square" rtlCol="0">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000" i="0" u="none" strike="noStrike" kern="1200" cap="none" spc="0" normalizeH="0" baseline="0" noProof="0" dirty="0">
                <a:ln>
                  <a:noFill/>
                </a:ln>
                <a:solidFill>
                  <a:prstClr val="black"/>
                </a:solidFill>
                <a:effectLst>
                  <a:glow rad="228600">
                    <a:schemeClr val="accent1">
                      <a:satMod val="175000"/>
                      <a:alpha val="40000"/>
                    </a:schemeClr>
                  </a:glow>
                </a:effectLst>
                <a:uLnTx/>
                <a:uFillTx/>
                <a:latin typeface="Bodoni MT Condensed" panose="02070606080606020203" pitchFamily="18" charset="0"/>
              </a:rPr>
              <a:t>A Time To Tear Down </a:t>
            </a:r>
          </a:p>
        </p:txBody>
      </p:sp>
      <p:cxnSp>
        <p:nvCxnSpPr>
          <p:cNvPr id="4" name="Straight Connector 3"/>
          <p:cNvCxnSpPr/>
          <p:nvPr/>
        </p:nvCxnSpPr>
        <p:spPr>
          <a:xfrm>
            <a:off x="0" y="2136277"/>
            <a:ext cx="91747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3000" y="2270178"/>
            <a:ext cx="4038600" cy="430887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noProof="0" dirty="0">
                <a:latin typeface="Calibri"/>
              </a:rPr>
              <a:t>Revelation 13:1-3</a:t>
            </a:r>
            <a:endParaRPr kumimoji="0" lang="en-US" sz="2200" b="1" i="0" u="none" strike="noStrike" kern="1200" cap="none" spc="0" normalizeH="0" baseline="0" noProof="0" dirty="0">
              <a:ln>
                <a:noFill/>
              </a:ln>
              <a:effectLst/>
              <a:uLnTx/>
              <a:uFillTx/>
              <a:latin typeface="Calibri"/>
              <a:ea typeface="+mn-ea"/>
              <a:cs typeface="+mn-cs"/>
            </a:endParaRPr>
          </a:p>
          <a:p>
            <a:pPr lvl="0">
              <a:defRPr/>
            </a:pPr>
            <a:r>
              <a:rPr lang="en-US" i="1" dirty="0"/>
              <a:t>"To the angel of the church in Sardis write: He who has the seven Spirits of God and the seven stars, says this: 'I know your deeds, that you have a name that you are alive, </a:t>
            </a:r>
            <a:r>
              <a:rPr lang="en-US" i="1" u="sng" dirty="0"/>
              <a:t>but you are dead. Wake up, and strengthen the things that remain</a:t>
            </a:r>
            <a:r>
              <a:rPr lang="en-US" i="1" dirty="0"/>
              <a:t>, which were about to die; for I have not found your deeds completed in the sight of My God. </a:t>
            </a:r>
            <a:r>
              <a:rPr lang="en-US" i="1" u="sng" dirty="0"/>
              <a:t>So remember what you have received and heard; and keep it, and repent</a:t>
            </a:r>
            <a:r>
              <a:rPr lang="en-US" i="1" dirty="0"/>
              <a:t>. Therefore if you do not wake up, I will come like a thief, and you will not know at what hour I will come to you.</a:t>
            </a:r>
          </a:p>
          <a:p>
            <a:pPr lvl="0">
              <a:defRPr/>
            </a:pPr>
            <a:endParaRPr lang="en-US" i="1" dirty="0"/>
          </a:p>
        </p:txBody>
      </p:sp>
      <p:sp>
        <p:nvSpPr>
          <p:cNvPr id="14" name="TextBox 13">
            <a:extLst>
              <a:ext uri="{FF2B5EF4-FFF2-40B4-BE49-F238E27FC236}">
                <a16:creationId xmlns:a16="http://schemas.microsoft.com/office/drawing/2014/main" id="{FB3A3957-2F1C-42A9-96A9-1EB5CDF3C1DC}"/>
              </a:ext>
            </a:extLst>
          </p:cNvPr>
          <p:cNvSpPr txBox="1"/>
          <p:nvPr/>
        </p:nvSpPr>
        <p:spPr>
          <a:xfrm>
            <a:off x="180976" y="2270178"/>
            <a:ext cx="4038600" cy="313932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Calibri"/>
              </a:rPr>
              <a:t>Contrition, Confession &amp;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Calibri"/>
              </a:rPr>
              <a:t>Repentance Is A Form Of Tearing Down.</a:t>
            </a:r>
            <a:endParaRPr kumimoji="0" lang="en-US" sz="2400" b="1" i="0" u="none" strike="noStrike" kern="1200" cap="none" spc="0" normalizeH="0" baseline="0" noProof="0" dirty="0">
              <a:ln>
                <a:noFill/>
              </a:ln>
              <a:effectLst/>
              <a:uLnTx/>
              <a:uFillTx/>
              <a:latin typeface="Calibri"/>
            </a:endParaRPr>
          </a:p>
          <a:p>
            <a:pPr lvl="0">
              <a:defRPr/>
            </a:pPr>
            <a:r>
              <a:rPr lang="en-US" i="1" dirty="0"/>
              <a:t>“Be  gracious to me, O God, according to Your  lovingkindness; According to the greatness of Your compassion  blot out my transgressions. Wash me  thoroughly from my iniquity And cleanse me from my  sin. For I know my transgressions, And my  sin is ever before me.          - Psalm 51:1-3</a:t>
            </a:r>
            <a:endParaRPr kumimoji="0" lang="en-US" b="0" i="1" u="none" strike="noStrike" kern="1200" cap="none" spc="0" normalizeH="0" baseline="0" noProof="0" dirty="0">
              <a:ln>
                <a:noFill/>
              </a:ln>
              <a:effectLst/>
              <a:uLnTx/>
              <a:uFillTx/>
              <a:latin typeface="Calibri"/>
            </a:endParaRPr>
          </a:p>
        </p:txBody>
      </p:sp>
      <p:sp>
        <p:nvSpPr>
          <p:cNvPr id="3" name="Rectangle 2">
            <a:extLst>
              <a:ext uri="{FF2B5EF4-FFF2-40B4-BE49-F238E27FC236}">
                <a16:creationId xmlns:a16="http://schemas.microsoft.com/office/drawing/2014/main" id="{CF67615A-A9D5-8E25-26F4-0AB80C29461D}"/>
              </a:ext>
            </a:extLst>
          </p:cNvPr>
          <p:cNvSpPr/>
          <p:nvPr/>
        </p:nvSpPr>
        <p:spPr>
          <a:xfrm>
            <a:off x="0" y="6324602"/>
            <a:ext cx="9144000" cy="508896"/>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50800" dist="63500" dir="2700000" algn="tl" rotWithShape="0">
                    <a:prstClr val="black"/>
                  </a:outerShdw>
                </a:effectLst>
                <a:latin typeface="Bodoni MT Condensed" panose="02070606080606020203" pitchFamily="18" charset="0"/>
              </a:rPr>
              <a:t>Ecclesiastes 3:3</a:t>
            </a:r>
          </a:p>
        </p:txBody>
      </p:sp>
      <p:pic>
        <p:nvPicPr>
          <p:cNvPr id="2050" name="Picture 2" descr="See the source image">
            <a:extLst>
              <a:ext uri="{FF2B5EF4-FFF2-40B4-BE49-F238E27FC236}">
                <a16:creationId xmlns:a16="http://schemas.microsoft.com/office/drawing/2014/main" id="{774E0C38-1C9D-3F24-9FAB-B078023964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144" y="113150"/>
            <a:ext cx="3626456"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248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8100" y="599590"/>
            <a:ext cx="4800600" cy="913070"/>
          </a:xfrm>
          <a:prstGeom prst="rect">
            <a:avLst/>
          </a:prstGeom>
          <a:noFill/>
        </p:spPr>
        <p:txBody>
          <a:bodyPr wrap="square" rtlCol="0">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000" i="0" u="none" strike="noStrike" kern="1200" cap="none" spc="0" normalizeH="0" baseline="0" noProof="0" dirty="0">
                <a:ln>
                  <a:noFill/>
                </a:ln>
                <a:solidFill>
                  <a:prstClr val="black"/>
                </a:solidFill>
                <a:effectLst>
                  <a:glow rad="228600">
                    <a:schemeClr val="accent1">
                      <a:satMod val="175000"/>
                      <a:alpha val="40000"/>
                    </a:schemeClr>
                  </a:glow>
                </a:effectLst>
                <a:uLnTx/>
                <a:uFillTx/>
                <a:latin typeface="Bodoni MT Condensed" panose="02070606080606020203" pitchFamily="18" charset="0"/>
              </a:rPr>
              <a:t>A Time To Build Up </a:t>
            </a:r>
          </a:p>
        </p:txBody>
      </p:sp>
      <p:cxnSp>
        <p:nvCxnSpPr>
          <p:cNvPr id="4" name="Straight Connector 3"/>
          <p:cNvCxnSpPr/>
          <p:nvPr/>
        </p:nvCxnSpPr>
        <p:spPr>
          <a:xfrm>
            <a:off x="0" y="2136277"/>
            <a:ext cx="91747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67274" y="2413399"/>
            <a:ext cx="4038600" cy="144655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latin typeface="Calibri"/>
              </a:rPr>
              <a:t>1 Corinthians 3:11</a:t>
            </a:r>
            <a:endParaRPr kumimoji="0" lang="en-US" sz="2200" b="1" i="0" u="none" strike="noStrike" kern="1200" cap="none" spc="0" normalizeH="0" baseline="0" noProof="0" dirty="0">
              <a:ln>
                <a:noFill/>
              </a:ln>
              <a:effectLst/>
              <a:uLnTx/>
              <a:uFillTx/>
              <a:latin typeface="Calibri"/>
              <a:ea typeface="+mn-ea"/>
              <a:cs typeface="+mn-cs"/>
            </a:endParaRPr>
          </a:p>
          <a:p>
            <a:pPr lvl="0">
              <a:defRPr/>
            </a:pPr>
            <a:r>
              <a:rPr lang="en-US" i="1" dirty="0"/>
              <a:t>“</a:t>
            </a:r>
            <a:r>
              <a:rPr lang="en-US" sz="2200" i="1" dirty="0"/>
              <a:t>For no man can lay a foundation other than the one which is laid, which is Jesus”</a:t>
            </a:r>
          </a:p>
        </p:txBody>
      </p:sp>
      <p:sp>
        <p:nvSpPr>
          <p:cNvPr id="14" name="TextBox 13">
            <a:extLst>
              <a:ext uri="{FF2B5EF4-FFF2-40B4-BE49-F238E27FC236}">
                <a16:creationId xmlns:a16="http://schemas.microsoft.com/office/drawing/2014/main" id="{FB3A3957-2F1C-42A9-96A9-1EB5CDF3C1DC}"/>
              </a:ext>
            </a:extLst>
          </p:cNvPr>
          <p:cNvSpPr txBox="1"/>
          <p:nvPr/>
        </p:nvSpPr>
        <p:spPr>
          <a:xfrm>
            <a:off x="457200" y="2434534"/>
            <a:ext cx="3400424" cy="230832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noProof="0" dirty="0">
                <a:latin typeface="Calibri"/>
              </a:rPr>
              <a:t>1 Corinthians 3:6</a:t>
            </a:r>
            <a:endParaRPr kumimoji="0" lang="en-US" sz="2400" b="1" i="0" u="none" strike="noStrike" kern="1200" cap="none" spc="0" normalizeH="0" baseline="0" noProof="0" dirty="0">
              <a:ln>
                <a:noFill/>
              </a:ln>
              <a:effectLst/>
              <a:uLnTx/>
              <a:uFillTx/>
              <a:latin typeface="Calibri"/>
            </a:endParaRPr>
          </a:p>
          <a:p>
            <a:pPr lvl="0">
              <a:defRPr/>
            </a:pPr>
            <a:r>
              <a:rPr lang="en-US" sz="2000" i="1" dirty="0"/>
              <a:t>“I planted, Apollos watered, but God was causing the growth. So then neither the one who plants nor the one who waters is anything, but God who causes the growth.”</a:t>
            </a:r>
          </a:p>
        </p:txBody>
      </p:sp>
      <p:sp>
        <p:nvSpPr>
          <p:cNvPr id="3" name="Rectangle 2">
            <a:extLst>
              <a:ext uri="{FF2B5EF4-FFF2-40B4-BE49-F238E27FC236}">
                <a16:creationId xmlns:a16="http://schemas.microsoft.com/office/drawing/2014/main" id="{CF67615A-A9D5-8E25-26F4-0AB80C29461D}"/>
              </a:ext>
            </a:extLst>
          </p:cNvPr>
          <p:cNvSpPr/>
          <p:nvPr/>
        </p:nvSpPr>
        <p:spPr>
          <a:xfrm>
            <a:off x="0" y="6324602"/>
            <a:ext cx="9144000" cy="508896"/>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50800" dist="63500" dir="2700000" algn="tl" rotWithShape="0">
                    <a:prstClr val="black"/>
                  </a:outerShdw>
                </a:effectLst>
                <a:latin typeface="Bodoni MT Condensed" panose="02070606080606020203" pitchFamily="18" charset="0"/>
              </a:rPr>
              <a:t>Ecclesiastes 3:3</a:t>
            </a:r>
          </a:p>
        </p:txBody>
      </p:sp>
      <p:sp>
        <p:nvSpPr>
          <p:cNvPr id="5" name="AutoShape 2" descr="See the source image">
            <a:extLst>
              <a:ext uri="{FF2B5EF4-FFF2-40B4-BE49-F238E27FC236}">
                <a16:creationId xmlns:a16="http://schemas.microsoft.com/office/drawing/2014/main" id="{1CED21D2-2480-8A33-8ECB-59AB410B524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See the source image">
            <a:extLst>
              <a:ext uri="{FF2B5EF4-FFF2-40B4-BE49-F238E27FC236}">
                <a16:creationId xmlns:a16="http://schemas.microsoft.com/office/drawing/2014/main" id="{0C2F61B3-0EB7-B2E7-809A-E7FF447605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3012" y="125175"/>
            <a:ext cx="4038600" cy="19441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91C4780-FAE3-DBE3-D10B-B34E46A8F5BE}"/>
              </a:ext>
            </a:extLst>
          </p:cNvPr>
          <p:cNvSpPr txBox="1"/>
          <p:nvPr/>
        </p:nvSpPr>
        <p:spPr>
          <a:xfrm>
            <a:off x="4838700" y="4255862"/>
            <a:ext cx="4038600" cy="1477328"/>
          </a:xfrm>
          <a:prstGeom prst="rect">
            <a:avLst/>
          </a:prstGeom>
          <a:noFill/>
        </p:spPr>
        <p:txBody>
          <a:bodyPr wrap="square">
            <a:spAutoFit/>
          </a:bodyPr>
          <a:lstStyle/>
          <a:p>
            <a:r>
              <a:rPr lang="en-US" sz="2400" b="1" dirty="0"/>
              <a:t>1 Thessalonians 5:11</a:t>
            </a:r>
          </a:p>
          <a:p>
            <a:r>
              <a:rPr lang="en-US" sz="2200" i="1" dirty="0"/>
              <a:t>“Therefore encourage one another and build up one another, just as you also are doing.”</a:t>
            </a:r>
          </a:p>
        </p:txBody>
      </p:sp>
    </p:spTree>
    <p:extLst>
      <p:ext uri="{BB962C8B-B14F-4D97-AF65-F5344CB8AC3E}">
        <p14:creationId xmlns:p14="http://schemas.microsoft.com/office/powerpoint/2010/main" val="1737447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83820" y="175208"/>
            <a:ext cx="4541519" cy="1733808"/>
          </a:xfrm>
          <a:prstGeom prst="rect">
            <a:avLst/>
          </a:prstGeom>
          <a:noFill/>
        </p:spPr>
        <p:txBody>
          <a:bodyPr wrap="square" rtlCol="0">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5400" i="0" u="none" strike="noStrike" kern="1200" cap="none" spc="0" normalizeH="0" baseline="0" noProof="0" dirty="0">
                <a:ln>
                  <a:noFill/>
                </a:ln>
                <a:solidFill>
                  <a:prstClr val="black"/>
                </a:solidFill>
                <a:effectLst>
                  <a:glow rad="228600">
                    <a:schemeClr val="accent1">
                      <a:satMod val="175000"/>
                      <a:alpha val="40000"/>
                    </a:schemeClr>
                  </a:glow>
                </a:effectLst>
                <a:uLnTx/>
                <a:uFillTx/>
                <a:latin typeface="Bodoni MT Condensed" panose="02070606080606020203" pitchFamily="18" charset="0"/>
              </a:rPr>
              <a:t>A Time Of </a:t>
            </a:r>
          </a:p>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5400" i="0" u="none" strike="noStrike" kern="1200" cap="none" spc="0" normalizeH="0" baseline="0" noProof="0" dirty="0">
                <a:ln>
                  <a:noFill/>
                </a:ln>
                <a:solidFill>
                  <a:prstClr val="black"/>
                </a:solidFill>
                <a:effectLst>
                  <a:glow rad="228600">
                    <a:schemeClr val="accent1">
                      <a:satMod val="175000"/>
                      <a:alpha val="40000"/>
                    </a:schemeClr>
                  </a:glow>
                </a:effectLst>
                <a:uLnTx/>
                <a:uFillTx/>
                <a:latin typeface="Bodoni MT Condensed" panose="02070606080606020203" pitchFamily="18" charset="0"/>
              </a:rPr>
              <a:t>Weeping &amp; Laughing</a:t>
            </a:r>
          </a:p>
        </p:txBody>
      </p:sp>
      <p:cxnSp>
        <p:nvCxnSpPr>
          <p:cNvPr id="4" name="Straight Connector 3"/>
          <p:cNvCxnSpPr/>
          <p:nvPr/>
        </p:nvCxnSpPr>
        <p:spPr>
          <a:xfrm>
            <a:off x="0" y="2136277"/>
            <a:ext cx="917470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2594113"/>
            <a:ext cx="4229099"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a:ea typeface="+mn-ea"/>
                <a:cs typeface="+mn-cs"/>
              </a:rPr>
              <a:t>Ecclesiastes</a:t>
            </a:r>
            <a:r>
              <a:rPr kumimoji="0" lang="en-US" sz="2200" b="1" i="0" u="none" strike="noStrike" kern="1200" cap="none" spc="0" normalizeH="0" noProof="0" dirty="0">
                <a:ln>
                  <a:noFill/>
                </a:ln>
                <a:effectLst/>
                <a:uLnTx/>
                <a:uFillTx/>
                <a:latin typeface="Calibri"/>
                <a:ea typeface="+mn-ea"/>
                <a:cs typeface="+mn-cs"/>
              </a:rPr>
              <a:t> 3:4</a:t>
            </a:r>
            <a:endParaRPr kumimoji="0" lang="en-US" sz="2200" b="1" i="0" u="none" strike="noStrike" kern="1200" cap="none" spc="0" normalizeH="0" baseline="0" noProof="0" dirty="0">
              <a:ln>
                <a:noFill/>
              </a:ln>
              <a:effectLst/>
              <a:uLnTx/>
              <a:uFillTx/>
              <a:latin typeface="Calibri"/>
              <a:ea typeface="+mn-ea"/>
              <a:cs typeface="+mn-cs"/>
            </a:endParaRPr>
          </a:p>
          <a:p>
            <a:pPr lvl="0">
              <a:defRPr/>
            </a:pPr>
            <a:r>
              <a:rPr lang="en-US" sz="2000" i="1" dirty="0"/>
              <a:t>“A time to weep and a time to laugh;</a:t>
            </a:r>
          </a:p>
          <a:p>
            <a:pPr lvl="0">
              <a:defRPr/>
            </a:pPr>
            <a:r>
              <a:rPr lang="en-US" sz="2000" i="1" dirty="0"/>
              <a:t>A time to mourn and a time to dance.”</a:t>
            </a:r>
          </a:p>
        </p:txBody>
      </p:sp>
      <p:sp>
        <p:nvSpPr>
          <p:cNvPr id="14" name="TextBox 13">
            <a:extLst>
              <a:ext uri="{FF2B5EF4-FFF2-40B4-BE49-F238E27FC236}">
                <a16:creationId xmlns:a16="http://schemas.microsoft.com/office/drawing/2014/main" id="{FB3A3957-2F1C-42A9-96A9-1EB5CDF3C1DC}"/>
              </a:ext>
            </a:extLst>
          </p:cNvPr>
          <p:cNvSpPr txBox="1"/>
          <p:nvPr/>
        </p:nvSpPr>
        <p:spPr>
          <a:xfrm>
            <a:off x="5257800" y="2671057"/>
            <a:ext cx="3525129" cy="193899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latin typeface="Calibri"/>
              </a:rPr>
              <a:t>Luke 10:20</a:t>
            </a:r>
            <a:endParaRPr kumimoji="0" lang="en-US" sz="1800" b="0" i="1" u="none" strike="noStrike" kern="1200" cap="none" spc="0" normalizeH="0" baseline="0" noProof="0" dirty="0">
              <a:ln>
                <a:noFill/>
              </a:ln>
              <a:effectLst/>
              <a:uLnTx/>
              <a:uFillTx/>
              <a:latin typeface="Calibri"/>
              <a:ea typeface="+mn-ea"/>
              <a:cs typeface="+mn-cs"/>
            </a:endParaRPr>
          </a:p>
          <a:p>
            <a:pPr lvl="0">
              <a:defRPr/>
            </a:pPr>
            <a:r>
              <a:rPr lang="en-US" sz="2000" i="1" dirty="0"/>
              <a:t>“Nevertheless, do not rejoice in this, that the spirits are subject to you, but rejoice that your names are recorded in heaven.”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398FE1D-2654-4C17-9BE6-97B618A5944A}"/>
              </a:ext>
            </a:extLst>
          </p:cNvPr>
          <p:cNvSpPr txBox="1"/>
          <p:nvPr/>
        </p:nvSpPr>
        <p:spPr>
          <a:xfrm>
            <a:off x="228600" y="4158607"/>
            <a:ext cx="3916681" cy="1323439"/>
          </a:xfrm>
          <a:prstGeom prst="rect">
            <a:avLst/>
          </a:prstGeom>
          <a:noFill/>
          <a:ln>
            <a:noFill/>
          </a:ln>
        </p:spPr>
        <p:txBody>
          <a:bodyPr wrap="square" rtlCol="0">
            <a:spAutoFit/>
          </a:bodyPr>
          <a:lstStyle/>
          <a:p>
            <a:pPr lvl="0">
              <a:defRPr/>
            </a:pPr>
            <a:r>
              <a:rPr lang="en-US" sz="2200" b="1" i="1" dirty="0">
                <a:latin typeface="Calibri"/>
              </a:rPr>
              <a:t>Romans 12:15</a:t>
            </a:r>
            <a:r>
              <a:rPr kumimoji="0" lang="en-US" sz="2200" b="1" i="1" u="none" strike="noStrike" kern="1200" cap="none" spc="0" normalizeH="0" baseline="0" noProof="0" dirty="0">
                <a:ln>
                  <a:noFill/>
                </a:ln>
                <a:effectLst/>
                <a:uLnTx/>
                <a:uFillTx/>
                <a:latin typeface="Calibri"/>
                <a:ea typeface="+mn-ea"/>
                <a:cs typeface="+mn-cs"/>
              </a:rPr>
              <a:t>                          </a:t>
            </a:r>
            <a:r>
              <a:rPr kumimoji="0" lang="en-US" sz="1800" b="0" i="1" u="none" strike="noStrike" kern="1200" cap="none" spc="0" normalizeH="0" baseline="0" noProof="0" dirty="0">
                <a:ln>
                  <a:noFill/>
                </a:ln>
                <a:effectLst/>
                <a:uLnTx/>
                <a:uFillTx/>
                <a:latin typeface="Calibri"/>
                <a:ea typeface="+mn-ea"/>
                <a:cs typeface="+mn-cs"/>
              </a:rPr>
              <a:t> </a:t>
            </a:r>
            <a:r>
              <a:rPr lang="en-US" i="1" dirty="0"/>
              <a:t> </a:t>
            </a:r>
            <a:r>
              <a:rPr lang="en-US" sz="2000" i="1" dirty="0"/>
              <a:t>Rejoice with those who rejoice, and weep with those who weep.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See the source image">
            <a:extLst>
              <a:ext uri="{FF2B5EF4-FFF2-40B4-BE49-F238E27FC236}">
                <a16:creationId xmlns:a16="http://schemas.microsoft.com/office/drawing/2014/main" id="{EF71AFB3-54B5-241C-54BD-6A259B531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3" y="132925"/>
            <a:ext cx="4443409" cy="18897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40E0514-B330-FD63-A5F9-C8150D66562D}"/>
              </a:ext>
            </a:extLst>
          </p:cNvPr>
          <p:cNvSpPr/>
          <p:nvPr/>
        </p:nvSpPr>
        <p:spPr>
          <a:xfrm>
            <a:off x="0" y="6324602"/>
            <a:ext cx="9144000" cy="508896"/>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50800" dist="63500" dir="2700000" algn="tl" rotWithShape="0">
                    <a:prstClr val="black"/>
                  </a:outerShdw>
                </a:effectLst>
                <a:latin typeface="Bodoni MT Condensed" panose="02070606080606020203" pitchFamily="18" charset="0"/>
              </a:rPr>
              <a:t>Ecclesiastes 3:4</a:t>
            </a:r>
          </a:p>
        </p:txBody>
      </p:sp>
    </p:spTree>
    <p:extLst>
      <p:ext uri="{BB962C8B-B14F-4D97-AF65-F5344CB8AC3E}">
        <p14:creationId xmlns:p14="http://schemas.microsoft.com/office/powerpoint/2010/main" val="1057929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15278" y="516353"/>
            <a:ext cx="5273040" cy="945708"/>
          </a:xfrm>
          <a:prstGeom prst="rect">
            <a:avLst/>
          </a:prstGeom>
          <a:noFill/>
        </p:spPr>
        <p:txBody>
          <a:bodyPr wrap="square" rtlCol="0">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7000" i="0" u="none" strike="noStrike" kern="1200" cap="none" spc="0" normalizeH="0" baseline="0" noProof="0" dirty="0">
                <a:ln>
                  <a:noFill/>
                </a:ln>
                <a:solidFill>
                  <a:prstClr val="black"/>
                </a:solidFill>
                <a:effectLst>
                  <a:glow rad="228600">
                    <a:schemeClr val="accent1">
                      <a:satMod val="175000"/>
                      <a:alpha val="40000"/>
                    </a:schemeClr>
                  </a:glow>
                </a:effectLst>
                <a:uLnTx/>
                <a:uFillTx/>
                <a:latin typeface="Bodoni MT Condensed" panose="02070606080606020203" pitchFamily="18" charset="0"/>
              </a:rPr>
              <a:t>A Time To Plant</a:t>
            </a:r>
          </a:p>
        </p:txBody>
      </p:sp>
      <p:cxnSp>
        <p:nvCxnSpPr>
          <p:cNvPr id="4" name="Straight Connector 3"/>
          <p:cNvCxnSpPr/>
          <p:nvPr/>
        </p:nvCxnSpPr>
        <p:spPr>
          <a:xfrm>
            <a:off x="0" y="2136277"/>
            <a:ext cx="917470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00675" y="2656372"/>
            <a:ext cx="3581400" cy="28931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latin typeface="Calibri"/>
              </a:rPr>
              <a:t>1 Corinthians 15:1-2</a:t>
            </a:r>
            <a:endParaRPr kumimoji="0" lang="en-US" sz="2200" b="1" i="0" u="none" strike="noStrike" kern="1200" cap="none" spc="0" normalizeH="0" baseline="0" noProof="0" dirty="0">
              <a:ln>
                <a:noFill/>
              </a:ln>
              <a:effectLst/>
              <a:uLnTx/>
              <a:uFillTx/>
              <a:latin typeface="Calibri"/>
              <a:ea typeface="+mn-ea"/>
              <a:cs typeface="+mn-cs"/>
            </a:endParaRPr>
          </a:p>
          <a:p>
            <a:pPr lvl="0">
              <a:defRPr/>
            </a:pPr>
            <a:r>
              <a:rPr lang="en-US" sz="2000" i="1" dirty="0"/>
              <a:t>“Now I make known to you, brethren, the gospel which I preached to you, which also you received, in which also you stand, by which also you are saved, if you hold fast the word which I preached to you, unless you believed in vain.” </a:t>
            </a:r>
          </a:p>
        </p:txBody>
      </p:sp>
      <p:sp>
        <p:nvSpPr>
          <p:cNvPr id="14" name="TextBox 13">
            <a:extLst>
              <a:ext uri="{FF2B5EF4-FFF2-40B4-BE49-F238E27FC236}">
                <a16:creationId xmlns:a16="http://schemas.microsoft.com/office/drawing/2014/main" id="{FB3A3957-2F1C-42A9-96A9-1EB5CDF3C1DC}"/>
              </a:ext>
            </a:extLst>
          </p:cNvPr>
          <p:cNvSpPr txBox="1"/>
          <p:nvPr/>
        </p:nvSpPr>
        <p:spPr>
          <a:xfrm>
            <a:off x="580072" y="2476113"/>
            <a:ext cx="3991928" cy="350865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noProof="0" dirty="0">
                <a:latin typeface="Calibri"/>
              </a:rPr>
              <a:t>Matthew 29:18-20</a:t>
            </a:r>
            <a:endParaRPr kumimoji="0" lang="en-US" sz="2200" b="1" i="0" u="none" strike="noStrike" kern="1200" cap="none" spc="0" normalizeH="0" baseline="0" noProof="0" dirty="0">
              <a:ln>
                <a:noFill/>
              </a:ln>
              <a:effectLst/>
              <a:uLnTx/>
              <a:uFillTx/>
              <a:latin typeface="Calibri"/>
            </a:endParaRPr>
          </a:p>
          <a:p>
            <a:pPr lvl="0">
              <a:defRPr/>
            </a:pPr>
            <a:r>
              <a:rPr lang="en-US" sz="2000" i="1" dirty="0"/>
              <a:t>“And Jesus came up and spoke to them, saying, "All authority has been given to Me in heaven and on earth. </a:t>
            </a:r>
            <a:r>
              <a:rPr lang="en-US" sz="2000" i="1" u="sng" dirty="0"/>
              <a:t>Go therefore and make disciples of all the nations, baptizing them in the name of the Father and the Son and the Holy Spirit</a:t>
            </a:r>
            <a:r>
              <a:rPr lang="en-US" sz="2000" i="1" dirty="0"/>
              <a:t>, teaching them to observe all that I commanded you; and lo, I am with you always, even to the end of the age.”</a:t>
            </a:r>
          </a:p>
        </p:txBody>
      </p:sp>
      <p:sp>
        <p:nvSpPr>
          <p:cNvPr id="6" name="Rectangle 5">
            <a:extLst>
              <a:ext uri="{FF2B5EF4-FFF2-40B4-BE49-F238E27FC236}">
                <a16:creationId xmlns:a16="http://schemas.microsoft.com/office/drawing/2014/main" id="{DF7DDBD9-DC2D-A12E-37FF-515FFE0D3957}"/>
              </a:ext>
            </a:extLst>
          </p:cNvPr>
          <p:cNvSpPr/>
          <p:nvPr/>
        </p:nvSpPr>
        <p:spPr>
          <a:xfrm>
            <a:off x="0" y="6324602"/>
            <a:ext cx="9144000" cy="508896"/>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50800" dist="63500" dir="2700000" algn="tl" rotWithShape="0">
                    <a:prstClr val="black"/>
                  </a:outerShdw>
                </a:effectLst>
                <a:latin typeface="Bodoni MT Condensed" panose="02070606080606020203" pitchFamily="18" charset="0"/>
              </a:rPr>
              <a:t>Ecclesiastes 3:2</a:t>
            </a:r>
          </a:p>
        </p:txBody>
      </p:sp>
      <p:pic>
        <p:nvPicPr>
          <p:cNvPr id="5122" name="Picture 2" descr="See the source image">
            <a:extLst>
              <a:ext uri="{FF2B5EF4-FFF2-40B4-BE49-F238E27FC236}">
                <a16:creationId xmlns:a16="http://schemas.microsoft.com/office/drawing/2014/main" id="{C7C2AF57-5CDA-DF1B-085E-4C230C2F1F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763" y="57287"/>
            <a:ext cx="4024312" cy="198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710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0" y="569628"/>
            <a:ext cx="4957762" cy="945708"/>
          </a:xfrm>
          <a:prstGeom prst="rect">
            <a:avLst/>
          </a:prstGeom>
          <a:noFill/>
        </p:spPr>
        <p:txBody>
          <a:bodyPr wrap="square" rtlCol="0">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7000" i="0" u="none" strike="noStrike" kern="1200" cap="none" spc="0" normalizeH="0" baseline="0" noProof="0" dirty="0">
                <a:ln>
                  <a:noFill/>
                </a:ln>
                <a:solidFill>
                  <a:prstClr val="black"/>
                </a:solidFill>
                <a:effectLst>
                  <a:glow rad="228600">
                    <a:schemeClr val="accent1">
                      <a:satMod val="175000"/>
                      <a:alpha val="40000"/>
                    </a:schemeClr>
                  </a:glow>
                </a:effectLst>
                <a:uLnTx/>
                <a:uFillTx/>
                <a:latin typeface="Bodoni MT Condensed" panose="02070606080606020203" pitchFamily="18" charset="0"/>
              </a:rPr>
              <a:t>A Time To </a:t>
            </a:r>
            <a:r>
              <a:rPr lang="en-US" sz="7000" dirty="0">
                <a:solidFill>
                  <a:prstClr val="black"/>
                </a:solidFill>
                <a:effectLst>
                  <a:glow rad="228600">
                    <a:schemeClr val="accent1">
                      <a:satMod val="175000"/>
                      <a:alpha val="40000"/>
                    </a:schemeClr>
                  </a:glow>
                </a:effectLst>
                <a:latin typeface="Bodoni MT Condensed" panose="02070606080606020203" pitchFamily="18" charset="0"/>
              </a:rPr>
              <a:t>Uproot</a:t>
            </a:r>
            <a:endParaRPr kumimoji="0" lang="en-US" sz="7000" i="0" u="none" strike="noStrike" kern="1200" cap="none" spc="0" normalizeH="0" baseline="0" noProof="0" dirty="0">
              <a:ln>
                <a:noFill/>
              </a:ln>
              <a:solidFill>
                <a:prstClr val="black"/>
              </a:solidFill>
              <a:effectLst>
                <a:glow rad="228600">
                  <a:schemeClr val="accent1">
                    <a:satMod val="175000"/>
                    <a:alpha val="40000"/>
                  </a:schemeClr>
                </a:glow>
              </a:effectLst>
              <a:uLnTx/>
              <a:uFillTx/>
              <a:latin typeface="Bodoni MT Condensed" panose="02070606080606020203" pitchFamily="18" charset="0"/>
            </a:endParaRPr>
          </a:p>
        </p:txBody>
      </p:sp>
      <p:cxnSp>
        <p:nvCxnSpPr>
          <p:cNvPr id="4" name="Straight Connector 3"/>
          <p:cNvCxnSpPr/>
          <p:nvPr/>
        </p:nvCxnSpPr>
        <p:spPr>
          <a:xfrm>
            <a:off x="0" y="2136277"/>
            <a:ext cx="91747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2917" y="4527621"/>
            <a:ext cx="3581400" cy="135421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noProof="0" dirty="0">
                <a:latin typeface="Calibri"/>
              </a:rPr>
              <a:t>Matthew 13:40</a:t>
            </a:r>
            <a:endParaRPr kumimoji="0" lang="en-US" sz="2200" b="1" i="0" u="none" strike="noStrike" kern="1200" cap="none" spc="0" normalizeH="0" baseline="0" noProof="0" dirty="0">
              <a:ln>
                <a:noFill/>
              </a:ln>
              <a:effectLst/>
              <a:uLnTx/>
              <a:uFillTx/>
              <a:latin typeface="Calibri"/>
              <a:ea typeface="+mn-ea"/>
              <a:cs typeface="+mn-cs"/>
            </a:endParaRPr>
          </a:p>
          <a:p>
            <a:pPr lvl="0">
              <a:defRPr/>
            </a:pPr>
            <a:r>
              <a:rPr lang="en-US" sz="2000" i="1" dirty="0"/>
              <a:t>So just as the tares are gathered up and burned with fire, so shall it be at the end of the age. </a:t>
            </a:r>
          </a:p>
        </p:txBody>
      </p:sp>
      <p:sp>
        <p:nvSpPr>
          <p:cNvPr id="14" name="TextBox 13">
            <a:extLst>
              <a:ext uri="{FF2B5EF4-FFF2-40B4-BE49-F238E27FC236}">
                <a16:creationId xmlns:a16="http://schemas.microsoft.com/office/drawing/2014/main" id="{FB3A3957-2F1C-42A9-96A9-1EB5CDF3C1DC}"/>
              </a:ext>
            </a:extLst>
          </p:cNvPr>
          <p:cNvSpPr txBox="1"/>
          <p:nvPr/>
        </p:nvSpPr>
        <p:spPr>
          <a:xfrm>
            <a:off x="482917" y="2514600"/>
            <a:ext cx="3174683" cy="166199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noProof="0" dirty="0">
                <a:latin typeface="Calibri"/>
              </a:rPr>
              <a:t>Matthew </a:t>
            </a:r>
            <a:r>
              <a:rPr lang="en-US" sz="2200" b="1" dirty="0">
                <a:latin typeface="Calibri"/>
              </a:rPr>
              <a:t>1</a:t>
            </a:r>
            <a:r>
              <a:rPr lang="en-US" sz="2200" b="1" noProof="0" dirty="0">
                <a:latin typeface="Calibri"/>
              </a:rPr>
              <a:t>5:13</a:t>
            </a:r>
            <a:endParaRPr kumimoji="0" lang="en-US" sz="2200" b="1" i="0" u="none" strike="noStrike" kern="1200" cap="none" spc="0" normalizeH="0" baseline="0" noProof="0" dirty="0">
              <a:ln>
                <a:noFill/>
              </a:ln>
              <a:effectLst/>
              <a:uLnTx/>
              <a:uFillTx/>
              <a:latin typeface="Calibri"/>
            </a:endParaRPr>
          </a:p>
          <a:p>
            <a:pPr lvl="0">
              <a:defRPr/>
            </a:pPr>
            <a:r>
              <a:rPr lang="en-US" sz="2000" i="1" dirty="0"/>
              <a:t>“But He answered and said, "Every plant which My heavenly Father did not plant shall be uprooted.” </a:t>
            </a:r>
          </a:p>
        </p:txBody>
      </p:sp>
      <p:sp>
        <p:nvSpPr>
          <p:cNvPr id="6" name="Rectangle 5">
            <a:extLst>
              <a:ext uri="{FF2B5EF4-FFF2-40B4-BE49-F238E27FC236}">
                <a16:creationId xmlns:a16="http://schemas.microsoft.com/office/drawing/2014/main" id="{DF7DDBD9-DC2D-A12E-37FF-515FFE0D3957}"/>
              </a:ext>
            </a:extLst>
          </p:cNvPr>
          <p:cNvSpPr/>
          <p:nvPr/>
        </p:nvSpPr>
        <p:spPr>
          <a:xfrm>
            <a:off x="0" y="6324602"/>
            <a:ext cx="9144000" cy="508896"/>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50800" dist="63500" dir="2700000" algn="tl" rotWithShape="0">
                    <a:prstClr val="black"/>
                  </a:outerShdw>
                </a:effectLst>
                <a:latin typeface="Bodoni MT Condensed" panose="02070606080606020203" pitchFamily="18" charset="0"/>
              </a:rPr>
              <a:t>Ecclesiastes 3:2</a:t>
            </a:r>
          </a:p>
        </p:txBody>
      </p:sp>
      <p:pic>
        <p:nvPicPr>
          <p:cNvPr id="4098" name="Picture 2" descr="See the source image">
            <a:extLst>
              <a:ext uri="{FF2B5EF4-FFF2-40B4-BE49-F238E27FC236}">
                <a16:creationId xmlns:a16="http://schemas.microsoft.com/office/drawing/2014/main" id="{34676D0E-97F9-747B-4692-61396F0E00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81942"/>
            <a:ext cx="3724275" cy="18992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15AAAD-6EA7-78D0-F6BB-F778AC02FEB4}"/>
              </a:ext>
            </a:extLst>
          </p:cNvPr>
          <p:cNvSpPr txBox="1"/>
          <p:nvPr/>
        </p:nvSpPr>
        <p:spPr>
          <a:xfrm>
            <a:off x="4572000" y="2339014"/>
            <a:ext cx="4170999" cy="1692771"/>
          </a:xfrm>
          <a:prstGeom prst="rect">
            <a:avLst/>
          </a:prstGeom>
          <a:noFill/>
        </p:spPr>
        <p:txBody>
          <a:bodyPr wrap="square">
            <a:spAutoFit/>
          </a:bodyPr>
          <a:lstStyle/>
          <a:p>
            <a:r>
              <a:rPr lang="en-US" sz="2400" b="1" dirty="0"/>
              <a:t>John 15:6</a:t>
            </a:r>
          </a:p>
          <a:p>
            <a:r>
              <a:rPr lang="en-US" sz="2000" i="1" dirty="0"/>
              <a:t>“If anyone does not abide in Me, he is thrown away as a branch and dries up; and they gather them, and cast them into the fire and they are burned.”</a:t>
            </a:r>
          </a:p>
        </p:txBody>
      </p:sp>
      <p:sp>
        <p:nvSpPr>
          <p:cNvPr id="8" name="TextBox 7">
            <a:extLst>
              <a:ext uri="{FF2B5EF4-FFF2-40B4-BE49-F238E27FC236}">
                <a16:creationId xmlns:a16="http://schemas.microsoft.com/office/drawing/2014/main" id="{002F0EE7-B63E-665C-810F-432DEFC7E32E}"/>
              </a:ext>
            </a:extLst>
          </p:cNvPr>
          <p:cNvSpPr txBox="1"/>
          <p:nvPr/>
        </p:nvSpPr>
        <p:spPr>
          <a:xfrm>
            <a:off x="4592115" y="4358343"/>
            <a:ext cx="4389960" cy="1692771"/>
          </a:xfrm>
          <a:prstGeom prst="rect">
            <a:avLst/>
          </a:prstGeom>
          <a:noFill/>
        </p:spPr>
        <p:txBody>
          <a:bodyPr wrap="square">
            <a:spAutoFit/>
          </a:bodyPr>
          <a:lstStyle/>
          <a:p>
            <a:r>
              <a:rPr lang="en-US" sz="2400" b="1" dirty="0"/>
              <a:t>Galatians 1:9</a:t>
            </a:r>
          </a:p>
          <a:p>
            <a:r>
              <a:rPr lang="en-US" sz="2000" i="1" dirty="0"/>
              <a:t>“As we have said before, so I say again now, if any man is preaching to you a gospel contrary to what you received, he is to be accursed! </a:t>
            </a:r>
          </a:p>
        </p:txBody>
      </p:sp>
    </p:spTree>
    <p:extLst>
      <p:ext uri="{BB962C8B-B14F-4D97-AF65-F5344CB8AC3E}">
        <p14:creationId xmlns:p14="http://schemas.microsoft.com/office/powerpoint/2010/main" val="3823909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5" grpId="0"/>
      <p:bldP spid="8" grpId="0"/>
    </p:bldLst>
  </p:timing>
</p:sld>
</file>

<file path=ppt/theme/theme1.xml><?xml version="1.0" encoding="utf-8"?>
<a:theme xmlns:a="http://schemas.openxmlformats.org/drawingml/2006/main" name="1_Blue_With_Light_BlueLSwoosh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Sample presentation slides(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25707</TotalTime>
  <Words>1319</Words>
  <Application>Microsoft Office PowerPoint</Application>
  <PresentationFormat>On-screen Show (4:3)</PresentationFormat>
  <Paragraphs>101</Paragraphs>
  <Slides>12</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Bodoni MT Condensed</vt:lpstr>
      <vt:lpstr>Calibri</vt:lpstr>
      <vt:lpstr>Calibri Light</vt:lpstr>
      <vt:lpstr>Tempus Sans ITC</vt:lpstr>
      <vt:lpstr>Wingdings</vt:lpstr>
      <vt:lpstr>1_Blue_With_Light_BlueLSwoosh_Template_Segoe</vt:lpstr>
      <vt:lpstr>Sample presentation slides(2)</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EastView</dc:creator>
  <cp:lastModifiedBy>Gary Coles</cp:lastModifiedBy>
  <cp:revision>783</cp:revision>
  <dcterms:created xsi:type="dcterms:W3CDTF">2012-08-15T16:38:21Z</dcterms:created>
  <dcterms:modified xsi:type="dcterms:W3CDTF">2022-09-24T05:13:03Z</dcterms:modified>
</cp:coreProperties>
</file>