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707"/>
    <a:srgbClr val="500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480"/>
    <p:restoredTop sz="94661"/>
  </p:normalViewPr>
  <p:slideViewPr>
    <p:cSldViewPr snapToGrid="0" snapToObjects="1">
      <p:cViewPr>
        <p:scale>
          <a:sx n="100" d="100"/>
          <a:sy n="100" d="100"/>
        </p:scale>
        <p:origin x="2720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6802-028C-E646-96EA-E34B8272E0C5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6A39-34B9-EA4B-BE81-99C3223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519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6802-028C-E646-96EA-E34B8272E0C5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6A39-34B9-EA4B-BE81-99C3223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093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6802-028C-E646-96EA-E34B8272E0C5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6A39-34B9-EA4B-BE81-99C3223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196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6802-028C-E646-96EA-E34B8272E0C5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6A39-34B9-EA4B-BE81-99C3223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00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6802-028C-E646-96EA-E34B8272E0C5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6A39-34B9-EA4B-BE81-99C3223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512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6802-028C-E646-96EA-E34B8272E0C5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6A39-34B9-EA4B-BE81-99C3223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04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6802-028C-E646-96EA-E34B8272E0C5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6A39-34B9-EA4B-BE81-99C3223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80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6802-028C-E646-96EA-E34B8272E0C5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6A39-34B9-EA4B-BE81-99C3223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7954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6802-028C-E646-96EA-E34B8272E0C5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6A39-34B9-EA4B-BE81-99C3223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1791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6802-028C-E646-96EA-E34B8272E0C5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6A39-34B9-EA4B-BE81-99C3223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10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6802-028C-E646-96EA-E34B8272E0C5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6A39-34B9-EA4B-BE81-99C3223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1369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6802-028C-E646-96EA-E34B8272E0C5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6A39-34B9-EA4B-BE81-99C3223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7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B0D8-6E40-EC41-93F9-AD0D19C66E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D9706-74A9-F044-994F-F5AD287937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6876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072E6B-9D4B-0D46-9389-0724BD613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53B33-7DB2-6B41-A3C6-3D9627EA232A}"/>
              </a:ext>
            </a:extLst>
          </p:cNvPr>
          <p:cNvSpPr txBox="1"/>
          <p:nvPr/>
        </p:nvSpPr>
        <p:spPr>
          <a:xfrm>
            <a:off x="-2" y="5854700"/>
            <a:ext cx="9144001" cy="707886"/>
          </a:xfrm>
          <a:prstGeom prst="rect">
            <a:avLst/>
          </a:prstGeom>
          <a:solidFill>
            <a:srgbClr val="28070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Every path does not lead to life.</a:t>
            </a:r>
            <a:endParaRPr lang="en-US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926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072E6B-9D4B-0D46-9389-0724BD613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53B33-7DB2-6B41-A3C6-3D9627EA232A}"/>
              </a:ext>
            </a:extLst>
          </p:cNvPr>
          <p:cNvSpPr txBox="1"/>
          <p:nvPr/>
        </p:nvSpPr>
        <p:spPr>
          <a:xfrm>
            <a:off x="-2" y="5854700"/>
            <a:ext cx="9144001" cy="707886"/>
          </a:xfrm>
          <a:prstGeom prst="rect">
            <a:avLst/>
          </a:prstGeom>
          <a:solidFill>
            <a:srgbClr val="28070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Every tidbit of “joy” is not full.</a:t>
            </a:r>
            <a:endParaRPr lang="en-US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3248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072E6B-9D4B-0D46-9389-0724BD613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53B33-7DB2-6B41-A3C6-3D9627EA232A}"/>
              </a:ext>
            </a:extLst>
          </p:cNvPr>
          <p:cNvSpPr txBox="1"/>
          <p:nvPr/>
        </p:nvSpPr>
        <p:spPr>
          <a:xfrm>
            <a:off x="-2" y="5854700"/>
            <a:ext cx="9144001" cy="707886"/>
          </a:xfrm>
          <a:prstGeom prst="rect">
            <a:avLst/>
          </a:prstGeom>
          <a:solidFill>
            <a:srgbClr val="28070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Every pleasure will not last forever.</a:t>
            </a:r>
            <a:endParaRPr lang="en-US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755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072E6B-9D4B-0D46-9389-0724BD613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53B33-7DB2-6B41-A3C6-3D9627EA232A}"/>
              </a:ext>
            </a:extLst>
          </p:cNvPr>
          <p:cNvSpPr txBox="1"/>
          <p:nvPr/>
        </p:nvSpPr>
        <p:spPr>
          <a:xfrm>
            <a:off x="-2" y="4826000"/>
            <a:ext cx="5905502" cy="1200329"/>
          </a:xfrm>
          <a:prstGeom prst="rect">
            <a:avLst/>
          </a:prstGeom>
          <a:solidFill>
            <a:srgbClr val="28070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Don’t settle!</a:t>
            </a:r>
            <a:endParaRPr lang="en-US" sz="13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7319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85F9F4-9499-5B44-82C4-AA49D3EFB8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8" b="6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852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077F5-A038-BD46-9C0B-BC40807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8656" b="3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3309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B0D8-6E40-EC41-93F9-AD0D19C66E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D9706-74A9-F044-994F-F5AD287937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334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077F5-A038-BD46-9C0B-BC40807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8656" b="3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53B33-7DB2-6B41-A3C6-3D9627EA232A}"/>
              </a:ext>
            </a:extLst>
          </p:cNvPr>
          <p:cNvSpPr txBox="1"/>
          <p:nvPr/>
        </p:nvSpPr>
        <p:spPr>
          <a:xfrm>
            <a:off x="-2" y="5295900"/>
            <a:ext cx="9144001" cy="1323439"/>
          </a:xfrm>
          <a:prstGeom prst="rect">
            <a:avLst/>
          </a:prstGeom>
          <a:solidFill>
            <a:srgbClr val="28070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Psalm 16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The Path, Presence, and Pleasures of God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902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077F5-A038-BD46-9C0B-BC40807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8656" b="3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53B33-7DB2-6B41-A3C6-3D9627EA232A}"/>
              </a:ext>
            </a:extLst>
          </p:cNvPr>
          <p:cNvSpPr txBox="1"/>
          <p:nvPr/>
        </p:nvSpPr>
        <p:spPr>
          <a:xfrm>
            <a:off x="-2" y="5295900"/>
            <a:ext cx="9144001" cy="1323439"/>
          </a:xfrm>
          <a:prstGeom prst="rect">
            <a:avLst/>
          </a:prstGeom>
          <a:solidFill>
            <a:srgbClr val="28070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Psalm 16:1-2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David’s prayer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62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077F5-A038-BD46-9C0B-BC40807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8656" b="3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53B33-7DB2-6B41-A3C6-3D9627EA232A}"/>
              </a:ext>
            </a:extLst>
          </p:cNvPr>
          <p:cNvSpPr txBox="1"/>
          <p:nvPr/>
        </p:nvSpPr>
        <p:spPr>
          <a:xfrm>
            <a:off x="-2" y="5295900"/>
            <a:ext cx="9144001" cy="1323439"/>
          </a:xfrm>
          <a:prstGeom prst="rect">
            <a:avLst/>
          </a:prstGeom>
          <a:solidFill>
            <a:srgbClr val="28070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Psalm 16:3-4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David, in relation to other people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777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077F5-A038-BD46-9C0B-BC40807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8656" b="3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53B33-7DB2-6B41-A3C6-3D9627EA232A}"/>
              </a:ext>
            </a:extLst>
          </p:cNvPr>
          <p:cNvSpPr txBox="1"/>
          <p:nvPr/>
        </p:nvSpPr>
        <p:spPr>
          <a:xfrm>
            <a:off x="-2" y="5295900"/>
            <a:ext cx="9144001" cy="1323439"/>
          </a:xfrm>
          <a:prstGeom prst="rect">
            <a:avLst/>
          </a:prstGeom>
          <a:solidFill>
            <a:srgbClr val="28070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Psalm 16:5-6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David’s satisfaction in God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801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077F5-A038-BD46-9C0B-BC40807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8656" b="3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53B33-7DB2-6B41-A3C6-3D9627EA232A}"/>
              </a:ext>
            </a:extLst>
          </p:cNvPr>
          <p:cNvSpPr txBox="1"/>
          <p:nvPr/>
        </p:nvSpPr>
        <p:spPr>
          <a:xfrm>
            <a:off x="-2" y="5295900"/>
            <a:ext cx="9144001" cy="1323439"/>
          </a:xfrm>
          <a:prstGeom prst="rect">
            <a:avLst/>
          </a:prstGeom>
          <a:solidFill>
            <a:srgbClr val="28070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Psalm 16:7-8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David’s delight in God’s counsel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830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077F5-A038-BD46-9C0B-BC40807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8656" b="3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53B33-7DB2-6B41-A3C6-3D9627EA232A}"/>
              </a:ext>
            </a:extLst>
          </p:cNvPr>
          <p:cNvSpPr txBox="1"/>
          <p:nvPr/>
        </p:nvSpPr>
        <p:spPr>
          <a:xfrm>
            <a:off x="-2" y="5295900"/>
            <a:ext cx="9144001" cy="1323439"/>
          </a:xfrm>
          <a:prstGeom prst="rect">
            <a:avLst/>
          </a:prstGeom>
          <a:solidFill>
            <a:srgbClr val="28070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Psalm 16:9-10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David’s confidence in God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675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077F5-A038-BD46-9C0B-BC4080791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8656" b="3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53B33-7DB2-6B41-A3C6-3D9627EA232A}"/>
              </a:ext>
            </a:extLst>
          </p:cNvPr>
          <p:cNvSpPr txBox="1"/>
          <p:nvPr/>
        </p:nvSpPr>
        <p:spPr>
          <a:xfrm>
            <a:off x="-2" y="5295900"/>
            <a:ext cx="9144001" cy="1323439"/>
          </a:xfrm>
          <a:prstGeom prst="rect">
            <a:avLst/>
          </a:prstGeom>
          <a:solidFill>
            <a:srgbClr val="280707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Psalm 16:11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David’s summary of his relationship with God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032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072E6B-9D4B-0D46-9389-0724BD613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/>
          <a:stretch/>
        </p:blipFill>
        <p:spPr>
          <a:xfrm>
            <a:off x="-2" y="0"/>
            <a:ext cx="9144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137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42</Words>
  <Application>Microsoft Macintosh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Hardin</dc:creator>
  <cp:lastModifiedBy>Jason Hardin</cp:lastModifiedBy>
  <cp:revision>2</cp:revision>
  <dcterms:created xsi:type="dcterms:W3CDTF">2019-04-04T15:04:47Z</dcterms:created>
  <dcterms:modified xsi:type="dcterms:W3CDTF">2019-04-04T15:52:28Z</dcterms:modified>
</cp:coreProperties>
</file>